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7" r:id="rId3"/>
    <p:sldMasterId id="2147483699" r:id="rId4"/>
  </p:sldMasterIdLst>
  <p:notesMasterIdLst>
    <p:notesMasterId r:id="rId21"/>
  </p:notesMasterIdLst>
  <p:sldIdLst>
    <p:sldId id="256" r:id="rId5"/>
    <p:sldId id="267" r:id="rId6"/>
    <p:sldId id="268" r:id="rId7"/>
    <p:sldId id="260" r:id="rId8"/>
    <p:sldId id="269" r:id="rId9"/>
    <p:sldId id="273" r:id="rId10"/>
    <p:sldId id="262" r:id="rId11"/>
    <p:sldId id="271" r:id="rId12"/>
    <p:sldId id="266" r:id="rId13"/>
    <p:sldId id="276" r:id="rId14"/>
    <p:sldId id="274" r:id="rId15"/>
    <p:sldId id="275" r:id="rId16"/>
    <p:sldId id="278" r:id="rId17"/>
    <p:sldId id="279" r:id="rId18"/>
    <p:sldId id="280" r:id="rId19"/>
    <p:sldId id="281" r:id="rId20"/>
  </p:sldIdLst>
  <p:sldSz cx="10287000" cy="6858000" type="35mm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2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6280" autoAdjust="0"/>
    <p:restoredTop sz="94660"/>
  </p:normalViewPr>
  <p:slideViewPr>
    <p:cSldViewPr snapToGrid="0">
      <p:cViewPr varScale="1">
        <p:scale>
          <a:sx n="43" d="100"/>
          <a:sy n="43" d="100"/>
        </p:scale>
        <p:origin x="688" y="40"/>
      </p:cViewPr>
      <p:guideLst>
        <p:guide orient="horz" pos="2160"/>
        <p:guide pos="32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327855-8861-4595-BF9D-9A9A73BFEA54}" type="datetimeFigureOut">
              <a:rPr lang="en-US" smtClean="0"/>
              <a:t>9/2/2016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14425" y="1143000"/>
            <a:ext cx="4629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F0655D-32FE-46A5-847D-C1810CE4C88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5107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71525" y="2131094"/>
            <a:ext cx="8743950" cy="1469356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43050" y="3886201"/>
            <a:ext cx="7200900" cy="175209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4C0B9C9-E7B2-469A-B0F9-936D3FB05788}" type="datetimeFigureOut">
              <a:rPr lang="en-US" smtClean="0"/>
              <a:t>9/2/2016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757EE9-328E-4F24-B6BC-BCC78E60A665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4C0B9C9-E7B2-469A-B0F9-936D3FB05788}" type="datetimeFigureOut">
              <a:rPr lang="en-US" smtClean="0"/>
              <a:t>9/2/2016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757EE9-328E-4F24-B6BC-BCC78E60A665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458075" y="275224"/>
            <a:ext cx="2314575" cy="585035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14350" y="275224"/>
            <a:ext cx="6785464" cy="585035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4C0B9C9-E7B2-469A-B0F9-936D3FB05788}" type="datetimeFigureOut">
              <a:rPr lang="en-US" smtClean="0"/>
              <a:t>9/2/2016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757EE9-328E-4F24-B6BC-BCC78E60A665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767" y="144019"/>
            <a:ext cx="8743950" cy="126876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he-I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8008" y="1700808"/>
            <a:ext cx="8910990" cy="393799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898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796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695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593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49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390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28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187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he-IL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he-IL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527539" y="1672390"/>
            <a:ext cx="9218735" cy="4090737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54254" y="6166185"/>
            <a:ext cx="2400300" cy="365460"/>
          </a:xfrm>
        </p:spPr>
        <p:txBody>
          <a:bodyPr/>
          <a:lstStyle>
            <a:lvl1pPr algn="ctr">
              <a:buFont typeface="Arial" charset="0"/>
              <a:buNone/>
              <a:defRPr/>
            </a:lvl1pPr>
          </a:lstStyle>
          <a:p>
            <a:fld id="{BB68770F-CF07-4B6E-B062-FEE5693C86F6}" type="slidenum">
              <a:rPr lang="ar-SA"/>
              <a:pPr/>
              <a:t>‹N°›</a:t>
            </a:fld>
            <a:endParaRPr lang="he-IL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602" y="4406901"/>
            <a:ext cx="8743950" cy="1362075"/>
          </a:xfrm>
        </p:spPr>
        <p:txBody>
          <a:bodyPr anchor="t"/>
          <a:lstStyle>
            <a:lvl1pPr algn="r">
              <a:defRPr sz="4300" b="1" cap="all"/>
            </a:lvl1pPr>
          </a:lstStyle>
          <a:p>
            <a:r>
              <a:rPr lang="fr-FR"/>
              <a:t>Modifiez le style du titre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602" y="2906717"/>
            <a:ext cx="8743950" cy="1500187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89844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7968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6953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5937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4922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3906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2890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1875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Copyright 2014 - Design &amp; Reuse,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248023-8187-471A-894A-4E4A28B85DCC}" type="slidenum">
              <a:rPr lang="ar-SA"/>
              <a:pPr/>
              <a:t>‹N°›</a:t>
            </a:fld>
            <a:endParaRPr lang="he-IL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0" y="1600204"/>
            <a:ext cx="4543425" cy="4525963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29225" y="1600204"/>
            <a:ext cx="4543425" cy="4525963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he-IL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e-I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Copyright 2014 - Design &amp; Reuse, Inc.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09593C-F796-4ABE-AD30-569968D7C0FA}" type="slidenum">
              <a:rPr lang="ar-SA"/>
              <a:pPr/>
              <a:t>‹N°›</a:t>
            </a:fld>
            <a:endParaRPr lang="he-IL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1" y="1535113"/>
            <a:ext cx="4545211" cy="639762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89844" indent="0">
              <a:buNone/>
              <a:defRPr sz="2100" b="1"/>
            </a:lvl2pPr>
            <a:lvl3pPr marL="979688" indent="0">
              <a:buNone/>
              <a:defRPr sz="1900" b="1"/>
            </a:lvl3pPr>
            <a:lvl4pPr marL="1469532" indent="0">
              <a:buNone/>
              <a:defRPr sz="1700" b="1"/>
            </a:lvl4pPr>
            <a:lvl5pPr marL="1959376" indent="0">
              <a:buNone/>
              <a:defRPr sz="1700" b="1"/>
            </a:lvl5pPr>
            <a:lvl6pPr marL="2449220" indent="0">
              <a:buNone/>
              <a:defRPr sz="1700" b="1"/>
            </a:lvl6pPr>
            <a:lvl7pPr marL="2939064" indent="0">
              <a:buNone/>
              <a:defRPr sz="1700" b="1"/>
            </a:lvl7pPr>
            <a:lvl8pPr marL="3428909" indent="0">
              <a:buNone/>
              <a:defRPr sz="1700" b="1"/>
            </a:lvl8pPr>
            <a:lvl9pPr marL="3918753" indent="0">
              <a:buNone/>
              <a:defRPr sz="17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1" y="2174875"/>
            <a:ext cx="4545211" cy="3951288"/>
          </a:xfrm>
        </p:spPr>
        <p:txBody>
          <a:bodyPr/>
          <a:lstStyle>
            <a:lvl1pPr>
              <a:defRPr sz="26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25654" y="1535113"/>
            <a:ext cx="4546997" cy="639762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89844" indent="0">
              <a:buNone/>
              <a:defRPr sz="2100" b="1"/>
            </a:lvl2pPr>
            <a:lvl3pPr marL="979688" indent="0">
              <a:buNone/>
              <a:defRPr sz="1900" b="1"/>
            </a:lvl3pPr>
            <a:lvl4pPr marL="1469532" indent="0">
              <a:buNone/>
              <a:defRPr sz="1700" b="1"/>
            </a:lvl4pPr>
            <a:lvl5pPr marL="1959376" indent="0">
              <a:buNone/>
              <a:defRPr sz="1700" b="1"/>
            </a:lvl5pPr>
            <a:lvl6pPr marL="2449220" indent="0">
              <a:buNone/>
              <a:defRPr sz="1700" b="1"/>
            </a:lvl6pPr>
            <a:lvl7pPr marL="2939064" indent="0">
              <a:buNone/>
              <a:defRPr sz="1700" b="1"/>
            </a:lvl7pPr>
            <a:lvl8pPr marL="3428909" indent="0">
              <a:buNone/>
              <a:defRPr sz="1700" b="1"/>
            </a:lvl8pPr>
            <a:lvl9pPr marL="3918753" indent="0">
              <a:buNone/>
              <a:defRPr sz="17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25654" y="2174875"/>
            <a:ext cx="4546997" cy="3951288"/>
          </a:xfrm>
        </p:spPr>
        <p:txBody>
          <a:bodyPr/>
          <a:lstStyle>
            <a:lvl1pPr>
              <a:defRPr sz="26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he-IL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e-IL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Copyright 2014 - Design &amp; Reuse, Inc.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3326BC-928A-4A92-84BD-5626EE424DF5}" type="slidenum">
              <a:rPr lang="ar-SA"/>
              <a:pPr/>
              <a:t>‹N°›</a:t>
            </a:fld>
            <a:endParaRPr lang="he-IL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he-IL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e-I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Copyright 2014 - Design &amp; Reuse, Inc.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23DDFB-C1FE-48A3-BCA6-48761BCF21F3}" type="slidenum">
              <a:rPr lang="ar-SA"/>
              <a:pPr/>
              <a:t>‹N°›</a:t>
            </a:fld>
            <a:endParaRPr lang="he-IL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e-IL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</a:defRPr>
            </a:lvl1pPr>
          </a:lstStyle>
          <a:p>
            <a:endParaRPr lang="he-IL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BD71A9-F11C-4DAD-9EB2-7A6E40893BE7}" type="slidenum">
              <a:rPr lang="ar-SA"/>
              <a:pPr/>
              <a:t>‹N°›</a:t>
            </a:fld>
            <a:endParaRPr lang="he-IL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73050"/>
            <a:ext cx="3384352" cy="1162050"/>
          </a:xfrm>
        </p:spPr>
        <p:txBody>
          <a:bodyPr anchor="b"/>
          <a:lstStyle>
            <a:lvl1pPr algn="r">
              <a:defRPr sz="2100" b="1"/>
            </a:lvl1pPr>
          </a:lstStyle>
          <a:p>
            <a:r>
              <a:rPr lang="fr-FR"/>
              <a:t>Modifiez le style du titre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932" y="273053"/>
            <a:ext cx="5750718" cy="5853113"/>
          </a:xfrm>
        </p:spPr>
        <p:txBody>
          <a:bodyPr/>
          <a:lstStyle>
            <a:lvl1pPr>
              <a:defRPr sz="3400"/>
            </a:lvl1pPr>
            <a:lvl2pPr>
              <a:defRPr sz="3000"/>
            </a:lvl2pPr>
            <a:lvl3pPr>
              <a:defRPr sz="26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0" y="1435101"/>
            <a:ext cx="3384352" cy="4691063"/>
          </a:xfrm>
        </p:spPr>
        <p:txBody>
          <a:bodyPr/>
          <a:lstStyle>
            <a:lvl1pPr marL="0" indent="0">
              <a:buNone/>
              <a:defRPr sz="1500"/>
            </a:lvl1pPr>
            <a:lvl2pPr marL="489844" indent="0">
              <a:buNone/>
              <a:defRPr sz="1300"/>
            </a:lvl2pPr>
            <a:lvl3pPr marL="979688" indent="0">
              <a:buNone/>
              <a:defRPr sz="1100"/>
            </a:lvl3pPr>
            <a:lvl4pPr marL="1469532" indent="0">
              <a:buNone/>
              <a:defRPr sz="1000"/>
            </a:lvl4pPr>
            <a:lvl5pPr marL="1959376" indent="0">
              <a:buNone/>
              <a:defRPr sz="1000"/>
            </a:lvl5pPr>
            <a:lvl6pPr marL="2449220" indent="0">
              <a:buNone/>
              <a:defRPr sz="1000"/>
            </a:lvl6pPr>
            <a:lvl7pPr marL="2939064" indent="0">
              <a:buNone/>
              <a:defRPr sz="1000"/>
            </a:lvl7pPr>
            <a:lvl8pPr marL="3428909" indent="0">
              <a:buNone/>
              <a:defRPr sz="1000"/>
            </a:lvl8pPr>
            <a:lvl9pPr marL="3918753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e-I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Copyright 2014 - Design &amp; Reuse, Inc.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E4A11D-4CFE-49DE-828B-AB7D6025B87E}" type="slidenum">
              <a:rPr lang="ar-SA"/>
              <a:pPr/>
              <a:t>‹N°›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4C0B9C9-E7B2-469A-B0F9-936D3FB05788}" type="datetimeFigureOut">
              <a:rPr lang="en-US" smtClean="0"/>
              <a:t>9/2/2016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757EE9-328E-4F24-B6BC-BCC78E60A665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6324" y="4800600"/>
            <a:ext cx="6172200" cy="566738"/>
          </a:xfrm>
        </p:spPr>
        <p:txBody>
          <a:bodyPr anchor="b"/>
          <a:lstStyle>
            <a:lvl1pPr algn="r">
              <a:defRPr sz="2100" b="1"/>
            </a:lvl1pPr>
          </a:lstStyle>
          <a:p>
            <a:r>
              <a:rPr lang="fr-FR"/>
              <a:t>Modifiez le style du titre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16324" y="612775"/>
            <a:ext cx="6172200" cy="4114800"/>
          </a:xfrm>
        </p:spPr>
        <p:txBody>
          <a:bodyPr rtlCol="1">
            <a:normAutofit/>
          </a:bodyPr>
          <a:lstStyle>
            <a:lvl1pPr marL="0" indent="0">
              <a:buNone/>
              <a:defRPr sz="3400"/>
            </a:lvl1pPr>
            <a:lvl2pPr marL="489844" indent="0">
              <a:buNone/>
              <a:defRPr sz="3000"/>
            </a:lvl2pPr>
            <a:lvl3pPr marL="979688" indent="0">
              <a:buNone/>
              <a:defRPr sz="2600"/>
            </a:lvl3pPr>
            <a:lvl4pPr marL="1469532" indent="0">
              <a:buNone/>
              <a:defRPr sz="2100"/>
            </a:lvl4pPr>
            <a:lvl5pPr marL="1959376" indent="0">
              <a:buNone/>
              <a:defRPr sz="2100"/>
            </a:lvl5pPr>
            <a:lvl6pPr marL="2449220" indent="0">
              <a:buNone/>
              <a:defRPr sz="2100"/>
            </a:lvl6pPr>
            <a:lvl7pPr marL="2939064" indent="0">
              <a:buNone/>
              <a:defRPr sz="2100"/>
            </a:lvl7pPr>
            <a:lvl8pPr marL="3428909" indent="0">
              <a:buNone/>
              <a:defRPr sz="2100"/>
            </a:lvl8pPr>
            <a:lvl9pPr marL="3918753" indent="0">
              <a:buNone/>
              <a:defRPr sz="2100"/>
            </a:lvl9pPr>
          </a:lstStyle>
          <a:p>
            <a:pPr lvl="0"/>
            <a:r>
              <a:rPr lang="fr-FR" noProof="0"/>
              <a:t>Cliquez sur l'icône pour ajouter une image</a:t>
            </a:r>
            <a:endParaRPr lang="he-IL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16324" y="5367338"/>
            <a:ext cx="6172200" cy="804862"/>
          </a:xfrm>
        </p:spPr>
        <p:txBody>
          <a:bodyPr/>
          <a:lstStyle>
            <a:lvl1pPr marL="0" indent="0">
              <a:buNone/>
              <a:defRPr sz="1500"/>
            </a:lvl1pPr>
            <a:lvl2pPr marL="489844" indent="0">
              <a:buNone/>
              <a:defRPr sz="1300"/>
            </a:lvl2pPr>
            <a:lvl3pPr marL="979688" indent="0">
              <a:buNone/>
              <a:defRPr sz="1100"/>
            </a:lvl3pPr>
            <a:lvl4pPr marL="1469532" indent="0">
              <a:buNone/>
              <a:defRPr sz="1000"/>
            </a:lvl4pPr>
            <a:lvl5pPr marL="1959376" indent="0">
              <a:buNone/>
              <a:defRPr sz="1000"/>
            </a:lvl5pPr>
            <a:lvl6pPr marL="2449220" indent="0">
              <a:buNone/>
              <a:defRPr sz="1000"/>
            </a:lvl6pPr>
            <a:lvl7pPr marL="2939064" indent="0">
              <a:buNone/>
              <a:defRPr sz="1000"/>
            </a:lvl7pPr>
            <a:lvl8pPr marL="3428909" indent="0">
              <a:buNone/>
              <a:defRPr sz="1000"/>
            </a:lvl8pPr>
            <a:lvl9pPr marL="3918753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e-I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Copyright 2014 - Design &amp; Reuse, Inc.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048640-D7CD-4DE7-B884-34BE85E8A195}" type="slidenum">
              <a:rPr lang="ar-SA"/>
              <a:pPr/>
              <a:t>‹N°›</a:t>
            </a:fld>
            <a:endParaRPr lang="he-IL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Copyright 2014 - Design &amp; Reuse,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4A4C9A-7EF9-4999-BDE7-EAC40E096FF4}" type="slidenum">
              <a:rPr lang="ar-SA"/>
              <a:pPr/>
              <a:t>‹N°›</a:t>
            </a:fld>
            <a:endParaRPr lang="he-IL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58075" y="274639"/>
            <a:ext cx="2314575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4350" y="274639"/>
            <a:ext cx="6772275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Copyright 2014 - Design &amp; Reuse,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D5FD46-2FC7-4466-9FBF-832C438BA09F}" type="slidenum">
              <a:rPr lang="ar-SA"/>
              <a:pPr/>
              <a:t>‹N°›</a:t>
            </a:fld>
            <a:endParaRPr lang="he-IL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he-IL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e-I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Copyright 2014 - Design &amp; Reuse, Inc.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22974B-BB3C-440C-BAB9-FAD1EAF8BA79}" type="slidenum">
              <a:rPr lang="ar-SA"/>
              <a:pPr/>
              <a:t>‹N°›</a:t>
            </a:fld>
            <a:endParaRPr lang="he-IL"/>
          </a:p>
        </p:txBody>
      </p:sp>
    </p:spTree>
  </p:cSld>
  <p:clrMapOvr>
    <a:masterClrMapping/>
  </p:clrMapOvr>
  <p:hf sldNum="0" hd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72203" y="94750"/>
            <a:ext cx="8514800" cy="991101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791308" y="1588170"/>
            <a:ext cx="4273061" cy="4475747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222633" y="1588170"/>
            <a:ext cx="4273061" cy="4475747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>
              <a:defRPr sz="1300" u="none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© Copyright 2014 - Design &amp; Reuse, Inc.</a:t>
            </a:r>
          </a:p>
        </p:txBody>
      </p:sp>
    </p:spTree>
  </p:cSld>
  <p:clrMapOvr>
    <a:masterClrMapping/>
  </p:clrMapOvr>
  <p:transition advTm="300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re. Texte et 2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" y="2"/>
            <a:ext cx="10287000" cy="87830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791308" y="1588170"/>
            <a:ext cx="4273061" cy="4475747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5222633" y="1588169"/>
            <a:ext cx="4273061" cy="2165684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3"/>
          </p:nvPr>
        </p:nvSpPr>
        <p:spPr>
          <a:xfrm>
            <a:off x="5222633" y="3898232"/>
            <a:ext cx="4273061" cy="2165684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>
              <a:defRPr sz="1300" u="none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© Copyright 2014 - Design &amp; Reuse, Inc.</a:t>
            </a:r>
          </a:p>
        </p:txBody>
      </p:sp>
    </p:spTree>
  </p:cSld>
  <p:clrMapOvr>
    <a:masterClrMapping/>
  </p:clrMapOvr>
  <p:transition advTm="300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1525" y="2130432"/>
            <a:ext cx="8743950" cy="147002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he-I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3050" y="3886203"/>
            <a:ext cx="72009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897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79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693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59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489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386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284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182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80F0841-3AC3-4188-AB33-20F2C2FC863C}" type="datetimeFigureOut">
              <a:rPr lang="he-IL"/>
              <a:pPr/>
              <a:t>כ"ט/אב/תשע"ו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7410EF-133E-4105-AD62-13FADA9262D0}" type="slidenum">
              <a:rPr lang="ar-SA"/>
              <a:pPr/>
              <a:t>‹N°›</a:t>
            </a:fld>
            <a:endParaRPr lang="he-IL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EFC842A-6FAE-4105-9860-063A6CDB6FA8}" type="datetimeFigureOut">
              <a:rPr lang="he-IL"/>
              <a:pPr/>
              <a:t>כ"ט/אב/תשע"ו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B4E9AD-DA4B-439A-92EF-A30F2CCC2E65}" type="slidenum">
              <a:rPr lang="ar-SA"/>
              <a:pPr/>
              <a:t>‹N°›</a:t>
            </a:fld>
            <a:endParaRPr lang="he-IL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602" y="4406901"/>
            <a:ext cx="8743950" cy="1362075"/>
          </a:xfrm>
        </p:spPr>
        <p:txBody>
          <a:bodyPr anchor="t"/>
          <a:lstStyle>
            <a:lvl1pPr algn="r">
              <a:defRPr sz="4300" b="1" cap="all"/>
            </a:lvl1pPr>
          </a:lstStyle>
          <a:p>
            <a:r>
              <a:rPr lang="fr-FR"/>
              <a:t>Modifiez le style du titre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602" y="2906720"/>
            <a:ext cx="8743950" cy="1500187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89782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7956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6934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5913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4891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3869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2848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1826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C788B1D-8B03-4BA4-9E7F-DA452536AC1C}" type="datetimeFigureOut">
              <a:rPr lang="he-IL"/>
              <a:pPr/>
              <a:t>כ"ט/אב/תשע"ו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E32EB5-226B-4F55-892F-2B31ADD3D2A6}" type="slidenum">
              <a:rPr lang="ar-SA"/>
              <a:pPr/>
              <a:t>‹N°›</a:t>
            </a:fld>
            <a:endParaRPr lang="he-IL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0" y="1600206"/>
            <a:ext cx="4543425" cy="4525963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29225" y="1600206"/>
            <a:ext cx="4543425" cy="4525963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he-IL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DF81CB2-36F2-4C28-A287-EBEEEB8A19A6}" type="datetimeFigureOut">
              <a:rPr lang="he-IL"/>
              <a:pPr/>
              <a:t>כ"ט/אב/תשע"ו</a:t>
            </a:fld>
            <a:endParaRPr lang="he-I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e-IL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19E741-9850-4D5D-A656-173CB26FB5E1}" type="slidenum">
              <a:rPr lang="ar-SA"/>
              <a:pPr/>
              <a:t>‹N°›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12740" y="4406566"/>
            <a:ext cx="8743950" cy="136257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12740" y="2907132"/>
            <a:ext cx="8743950" cy="149943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4C0B9C9-E7B2-469A-B0F9-936D3FB05788}" type="datetimeFigureOut">
              <a:rPr lang="en-US" smtClean="0"/>
              <a:t>9/2/2016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757EE9-328E-4F24-B6BC-BCC78E60A665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1" y="1535113"/>
            <a:ext cx="4545211" cy="639762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89782" indent="0">
              <a:buNone/>
              <a:defRPr sz="2100" b="1"/>
            </a:lvl2pPr>
            <a:lvl3pPr marL="979566" indent="0">
              <a:buNone/>
              <a:defRPr sz="1900" b="1"/>
            </a:lvl3pPr>
            <a:lvl4pPr marL="1469348" indent="0">
              <a:buNone/>
              <a:defRPr sz="1700" b="1"/>
            </a:lvl4pPr>
            <a:lvl5pPr marL="1959132" indent="0">
              <a:buNone/>
              <a:defRPr sz="1700" b="1"/>
            </a:lvl5pPr>
            <a:lvl6pPr marL="2448914" indent="0">
              <a:buNone/>
              <a:defRPr sz="1700" b="1"/>
            </a:lvl6pPr>
            <a:lvl7pPr marL="2938697" indent="0">
              <a:buNone/>
              <a:defRPr sz="1700" b="1"/>
            </a:lvl7pPr>
            <a:lvl8pPr marL="3428481" indent="0">
              <a:buNone/>
              <a:defRPr sz="1700" b="1"/>
            </a:lvl8pPr>
            <a:lvl9pPr marL="3918264" indent="0">
              <a:buNone/>
              <a:defRPr sz="17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1" y="2174875"/>
            <a:ext cx="4545211" cy="3951288"/>
          </a:xfrm>
        </p:spPr>
        <p:txBody>
          <a:bodyPr/>
          <a:lstStyle>
            <a:lvl1pPr>
              <a:defRPr sz="26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25656" y="1535113"/>
            <a:ext cx="4546997" cy="639762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89782" indent="0">
              <a:buNone/>
              <a:defRPr sz="2100" b="1"/>
            </a:lvl2pPr>
            <a:lvl3pPr marL="979566" indent="0">
              <a:buNone/>
              <a:defRPr sz="1900" b="1"/>
            </a:lvl3pPr>
            <a:lvl4pPr marL="1469348" indent="0">
              <a:buNone/>
              <a:defRPr sz="1700" b="1"/>
            </a:lvl4pPr>
            <a:lvl5pPr marL="1959132" indent="0">
              <a:buNone/>
              <a:defRPr sz="1700" b="1"/>
            </a:lvl5pPr>
            <a:lvl6pPr marL="2448914" indent="0">
              <a:buNone/>
              <a:defRPr sz="1700" b="1"/>
            </a:lvl6pPr>
            <a:lvl7pPr marL="2938697" indent="0">
              <a:buNone/>
              <a:defRPr sz="1700" b="1"/>
            </a:lvl7pPr>
            <a:lvl8pPr marL="3428481" indent="0">
              <a:buNone/>
              <a:defRPr sz="1700" b="1"/>
            </a:lvl8pPr>
            <a:lvl9pPr marL="3918264" indent="0">
              <a:buNone/>
              <a:defRPr sz="17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25656" y="2174875"/>
            <a:ext cx="4546997" cy="3951288"/>
          </a:xfrm>
        </p:spPr>
        <p:txBody>
          <a:bodyPr/>
          <a:lstStyle>
            <a:lvl1pPr>
              <a:defRPr sz="26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he-IL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B31A7A-87B5-4785-8744-CF6B252F5382}" type="datetimeFigureOut">
              <a:rPr lang="he-IL"/>
              <a:pPr/>
              <a:t>כ"ט/אב/תשע"ו</a:t>
            </a:fld>
            <a:endParaRPr lang="he-IL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e-IL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D8AB62-EECB-4CBA-A2B4-F9087B5F4A57}" type="slidenum">
              <a:rPr lang="ar-SA"/>
              <a:pPr/>
              <a:t>‹N°›</a:t>
            </a:fld>
            <a:endParaRPr lang="he-IL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he-IL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19E435B-75C6-403F-9DC9-79F2A2ADDDDD}" type="datetimeFigureOut">
              <a:rPr lang="he-IL"/>
              <a:pPr/>
              <a:t>כ"ט/אב/תשע"ו</a:t>
            </a:fld>
            <a:endParaRPr lang="he-I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e-IL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584B40-62AF-4645-9ED1-F2F4B05F003B}" type="slidenum">
              <a:rPr lang="ar-SA"/>
              <a:pPr/>
              <a:t>‹N°›</a:t>
            </a:fld>
            <a:endParaRPr lang="he-IL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50486D2-236C-4AAE-B251-93E3FAA89547}" type="datetimeFigureOut">
              <a:rPr lang="he-IL"/>
              <a:pPr/>
              <a:t>כ"ט/אב/תשע"ו</a:t>
            </a:fld>
            <a:endParaRPr lang="he-IL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e-IL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20C9-2DDA-4182-87A6-8C1A02BF6E11}" type="slidenum">
              <a:rPr lang="ar-SA"/>
              <a:pPr/>
              <a:t>‹N°›</a:t>
            </a:fld>
            <a:endParaRPr lang="he-IL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73050"/>
            <a:ext cx="3384352" cy="1162050"/>
          </a:xfrm>
        </p:spPr>
        <p:txBody>
          <a:bodyPr anchor="b"/>
          <a:lstStyle>
            <a:lvl1pPr algn="r">
              <a:defRPr sz="2100" b="1"/>
            </a:lvl1pPr>
          </a:lstStyle>
          <a:p>
            <a:r>
              <a:rPr lang="fr-FR"/>
              <a:t>Modifiez le style du titre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935" y="273053"/>
            <a:ext cx="5750718" cy="5853113"/>
          </a:xfrm>
        </p:spPr>
        <p:txBody>
          <a:bodyPr/>
          <a:lstStyle>
            <a:lvl1pPr>
              <a:defRPr sz="3400"/>
            </a:lvl1pPr>
            <a:lvl2pPr>
              <a:defRPr sz="3000"/>
            </a:lvl2pPr>
            <a:lvl3pPr>
              <a:defRPr sz="26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0" y="1435101"/>
            <a:ext cx="3384352" cy="4691063"/>
          </a:xfrm>
        </p:spPr>
        <p:txBody>
          <a:bodyPr/>
          <a:lstStyle>
            <a:lvl1pPr marL="0" indent="0">
              <a:buNone/>
              <a:defRPr sz="1500"/>
            </a:lvl1pPr>
            <a:lvl2pPr marL="489782" indent="0">
              <a:buNone/>
              <a:defRPr sz="1300"/>
            </a:lvl2pPr>
            <a:lvl3pPr marL="979566" indent="0">
              <a:buNone/>
              <a:defRPr sz="1100"/>
            </a:lvl3pPr>
            <a:lvl4pPr marL="1469348" indent="0">
              <a:buNone/>
              <a:defRPr sz="1000"/>
            </a:lvl4pPr>
            <a:lvl5pPr marL="1959132" indent="0">
              <a:buNone/>
              <a:defRPr sz="1000"/>
            </a:lvl5pPr>
            <a:lvl6pPr marL="2448914" indent="0">
              <a:buNone/>
              <a:defRPr sz="1000"/>
            </a:lvl6pPr>
            <a:lvl7pPr marL="2938697" indent="0">
              <a:buNone/>
              <a:defRPr sz="1000"/>
            </a:lvl7pPr>
            <a:lvl8pPr marL="3428481" indent="0">
              <a:buNone/>
              <a:defRPr sz="1000"/>
            </a:lvl8pPr>
            <a:lvl9pPr marL="3918264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BDB9B89-BE81-4BF6-B415-ADE61E0B6444}" type="datetimeFigureOut">
              <a:rPr lang="he-IL"/>
              <a:pPr/>
              <a:t>כ"ט/אב/תשע"ו</a:t>
            </a:fld>
            <a:endParaRPr lang="he-I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e-IL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28E0CC-D816-4571-B7E7-8672F73DCCD9}" type="slidenum">
              <a:rPr lang="ar-SA"/>
              <a:pPr/>
              <a:t>‹N°›</a:t>
            </a:fld>
            <a:endParaRPr lang="he-IL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6324" y="4800600"/>
            <a:ext cx="6172200" cy="566738"/>
          </a:xfrm>
        </p:spPr>
        <p:txBody>
          <a:bodyPr anchor="b"/>
          <a:lstStyle>
            <a:lvl1pPr algn="r">
              <a:defRPr sz="2100" b="1"/>
            </a:lvl1pPr>
          </a:lstStyle>
          <a:p>
            <a:r>
              <a:rPr lang="fr-FR"/>
              <a:t>Modifiez le style du titre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16324" y="612775"/>
            <a:ext cx="6172200" cy="4114800"/>
          </a:xfrm>
        </p:spPr>
        <p:txBody>
          <a:bodyPr rtlCol="1">
            <a:normAutofit/>
          </a:bodyPr>
          <a:lstStyle>
            <a:lvl1pPr marL="0" indent="0">
              <a:buNone/>
              <a:defRPr sz="3400"/>
            </a:lvl1pPr>
            <a:lvl2pPr marL="489782" indent="0">
              <a:buNone/>
              <a:defRPr sz="3000"/>
            </a:lvl2pPr>
            <a:lvl3pPr marL="979566" indent="0">
              <a:buNone/>
              <a:defRPr sz="2600"/>
            </a:lvl3pPr>
            <a:lvl4pPr marL="1469348" indent="0">
              <a:buNone/>
              <a:defRPr sz="2100"/>
            </a:lvl4pPr>
            <a:lvl5pPr marL="1959132" indent="0">
              <a:buNone/>
              <a:defRPr sz="2100"/>
            </a:lvl5pPr>
            <a:lvl6pPr marL="2448914" indent="0">
              <a:buNone/>
              <a:defRPr sz="2100"/>
            </a:lvl6pPr>
            <a:lvl7pPr marL="2938697" indent="0">
              <a:buNone/>
              <a:defRPr sz="2100"/>
            </a:lvl7pPr>
            <a:lvl8pPr marL="3428481" indent="0">
              <a:buNone/>
              <a:defRPr sz="2100"/>
            </a:lvl8pPr>
            <a:lvl9pPr marL="3918264" indent="0">
              <a:buNone/>
              <a:defRPr sz="2100"/>
            </a:lvl9pPr>
          </a:lstStyle>
          <a:p>
            <a:pPr lvl="0"/>
            <a:r>
              <a:rPr lang="fr-FR" noProof="0"/>
              <a:t>Cliquez sur l'icône pour ajouter une image</a:t>
            </a:r>
            <a:endParaRPr lang="he-IL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16324" y="5367338"/>
            <a:ext cx="6172200" cy="804862"/>
          </a:xfrm>
        </p:spPr>
        <p:txBody>
          <a:bodyPr/>
          <a:lstStyle>
            <a:lvl1pPr marL="0" indent="0">
              <a:buNone/>
              <a:defRPr sz="1500"/>
            </a:lvl1pPr>
            <a:lvl2pPr marL="489782" indent="0">
              <a:buNone/>
              <a:defRPr sz="1300"/>
            </a:lvl2pPr>
            <a:lvl3pPr marL="979566" indent="0">
              <a:buNone/>
              <a:defRPr sz="1100"/>
            </a:lvl3pPr>
            <a:lvl4pPr marL="1469348" indent="0">
              <a:buNone/>
              <a:defRPr sz="1000"/>
            </a:lvl4pPr>
            <a:lvl5pPr marL="1959132" indent="0">
              <a:buNone/>
              <a:defRPr sz="1000"/>
            </a:lvl5pPr>
            <a:lvl6pPr marL="2448914" indent="0">
              <a:buNone/>
              <a:defRPr sz="1000"/>
            </a:lvl6pPr>
            <a:lvl7pPr marL="2938697" indent="0">
              <a:buNone/>
              <a:defRPr sz="1000"/>
            </a:lvl7pPr>
            <a:lvl8pPr marL="3428481" indent="0">
              <a:buNone/>
              <a:defRPr sz="1000"/>
            </a:lvl8pPr>
            <a:lvl9pPr marL="3918264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ED56D0C-1989-4409-9908-03D4528BC4D3}" type="datetimeFigureOut">
              <a:rPr lang="he-IL"/>
              <a:pPr/>
              <a:t>כ"ט/אב/תשע"ו</a:t>
            </a:fld>
            <a:endParaRPr lang="he-I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e-IL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D4D4B0-B26A-4B61-AB53-635396AA7EFF}" type="slidenum">
              <a:rPr lang="ar-SA"/>
              <a:pPr/>
              <a:t>‹N°›</a:t>
            </a:fld>
            <a:endParaRPr lang="he-IL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24FDB10-AA36-4F1C-BBDA-92B4143CE7AA}" type="datetimeFigureOut">
              <a:rPr lang="he-IL"/>
              <a:pPr/>
              <a:t>כ"ט/אב/תשע"ו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3F9146-258A-4305-B93D-98BF9B595070}" type="slidenum">
              <a:rPr lang="ar-SA"/>
              <a:pPr/>
              <a:t>‹N°›</a:t>
            </a:fld>
            <a:endParaRPr lang="he-IL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58075" y="274639"/>
            <a:ext cx="2314575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4350" y="274639"/>
            <a:ext cx="6772275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1C9ED42-D86A-424B-96E2-22E4BBA2CCBA}" type="datetimeFigureOut">
              <a:rPr lang="he-IL"/>
              <a:pPr/>
              <a:t>כ"ט/אב/תשע"ו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B0181B-D63D-4A27-AB3D-78F19A4B75D4}" type="slidenum">
              <a:rPr lang="ar-SA"/>
              <a:pPr/>
              <a:t>‹N°›</a:t>
            </a:fld>
            <a:endParaRPr lang="he-IL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1525" y="2130431"/>
            <a:ext cx="8743950" cy="147002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3050" y="3886203"/>
            <a:ext cx="72009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898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796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695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593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49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390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28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187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2914650" y="6355686"/>
            <a:ext cx="4286250" cy="3654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Copyright 2013 - Design &amp; Reuse, Inc.</a:t>
            </a:r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Copyright 2013 - Design &amp; Reuse, Inc.</a:t>
            </a: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602" y="4406901"/>
            <a:ext cx="8743950" cy="1362075"/>
          </a:xfrm>
        </p:spPr>
        <p:txBody>
          <a:bodyPr anchor="t">
            <a:normAutofit/>
          </a:bodyPr>
          <a:lstStyle>
            <a:lvl1pPr algn="l">
              <a:defRPr sz="3000" b="1" cap="all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602" y="2906719"/>
            <a:ext cx="8743950" cy="1500187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89844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7968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6953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5937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4922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3906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2890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1875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2914650" y="6355686"/>
            <a:ext cx="4457700" cy="3654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Copyright 2014 - Design &amp; Reuse, Inc.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14350" y="1600200"/>
            <a:ext cx="4550019" cy="452537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222631" y="1600200"/>
            <a:ext cx="4550019" cy="452537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4C0B9C9-E7B2-469A-B0F9-936D3FB05788}" type="datetimeFigureOut">
              <a:rPr lang="en-US" smtClean="0"/>
              <a:t>9/2/2016</a:t>
            </a:fld>
            <a:endParaRPr lang="en-US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757EE9-328E-4F24-B6BC-BCC78E60A665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0" y="1600206"/>
            <a:ext cx="4543425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29225" y="1600206"/>
            <a:ext cx="4543425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2914650" y="6355686"/>
            <a:ext cx="4543425" cy="3654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Copyright 2014 - Design &amp; Reuse, Inc.</a:t>
            </a: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1" y="1535113"/>
            <a:ext cx="4545211" cy="639762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89844" indent="0">
              <a:buNone/>
              <a:defRPr sz="2100" b="1"/>
            </a:lvl2pPr>
            <a:lvl3pPr marL="979688" indent="0">
              <a:buNone/>
              <a:defRPr sz="1900" b="1"/>
            </a:lvl3pPr>
            <a:lvl4pPr marL="1469532" indent="0">
              <a:buNone/>
              <a:defRPr sz="1700" b="1"/>
            </a:lvl4pPr>
            <a:lvl5pPr marL="1959376" indent="0">
              <a:buNone/>
              <a:defRPr sz="1700" b="1"/>
            </a:lvl5pPr>
            <a:lvl6pPr marL="2449220" indent="0">
              <a:buNone/>
              <a:defRPr sz="1700" b="1"/>
            </a:lvl6pPr>
            <a:lvl7pPr marL="2939064" indent="0">
              <a:buNone/>
              <a:defRPr sz="1700" b="1"/>
            </a:lvl7pPr>
            <a:lvl8pPr marL="3428909" indent="0">
              <a:buNone/>
              <a:defRPr sz="1700" b="1"/>
            </a:lvl8pPr>
            <a:lvl9pPr marL="3918753" indent="0">
              <a:buNone/>
              <a:defRPr sz="17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1" y="2174875"/>
            <a:ext cx="4545211" cy="395128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25654" y="1535113"/>
            <a:ext cx="4546997" cy="639762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89844" indent="0">
              <a:buNone/>
              <a:defRPr sz="2100" b="1"/>
            </a:lvl2pPr>
            <a:lvl3pPr marL="979688" indent="0">
              <a:buNone/>
              <a:defRPr sz="1900" b="1"/>
            </a:lvl3pPr>
            <a:lvl4pPr marL="1469532" indent="0">
              <a:buNone/>
              <a:defRPr sz="1700" b="1"/>
            </a:lvl4pPr>
            <a:lvl5pPr marL="1959376" indent="0">
              <a:buNone/>
              <a:defRPr sz="1700" b="1"/>
            </a:lvl5pPr>
            <a:lvl6pPr marL="2449220" indent="0">
              <a:buNone/>
              <a:defRPr sz="1700" b="1"/>
            </a:lvl6pPr>
            <a:lvl7pPr marL="2939064" indent="0">
              <a:buNone/>
              <a:defRPr sz="1700" b="1"/>
            </a:lvl7pPr>
            <a:lvl8pPr marL="3428909" indent="0">
              <a:buNone/>
              <a:defRPr sz="1700" b="1"/>
            </a:lvl8pPr>
            <a:lvl9pPr marL="3918753" indent="0">
              <a:buNone/>
              <a:defRPr sz="17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25654" y="2174875"/>
            <a:ext cx="4546997" cy="395128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Footer Placeholder 7"/>
          <p:cNvSpPr>
            <a:spLocks noGrp="1"/>
          </p:cNvSpPr>
          <p:nvPr>
            <p:ph type="ftr" sz="quarter" idx="10"/>
          </p:nvPr>
        </p:nvSpPr>
        <p:spPr>
          <a:xfrm>
            <a:off x="2828925" y="6355686"/>
            <a:ext cx="4543425" cy="3654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Copyright 2014 - Design &amp; Reuse, Inc.</a:t>
            </a: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914650" y="6355686"/>
            <a:ext cx="4457700" cy="3654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Copyright 2014 - Design &amp; Reuse, Inc.</a:t>
            </a: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000375" y="6355686"/>
            <a:ext cx="4371975" cy="36546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mtClean="0">
                <a:solidFill>
                  <a:srgbClr val="898989"/>
                </a:solidFill>
              </a:defRPr>
            </a:lvl1pPr>
          </a:lstStyle>
          <a:p>
            <a:endParaRPr lang="he-IL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73050"/>
            <a:ext cx="3384352" cy="116205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932" y="273053"/>
            <a:ext cx="5750718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0" y="1435101"/>
            <a:ext cx="3384352" cy="4691063"/>
          </a:xfrm>
        </p:spPr>
        <p:txBody>
          <a:bodyPr/>
          <a:lstStyle>
            <a:lvl1pPr marL="0" indent="0">
              <a:buNone/>
              <a:defRPr sz="1500"/>
            </a:lvl1pPr>
            <a:lvl2pPr marL="489844" indent="0">
              <a:buNone/>
              <a:defRPr sz="1300"/>
            </a:lvl2pPr>
            <a:lvl3pPr marL="979688" indent="0">
              <a:buNone/>
              <a:defRPr sz="1100"/>
            </a:lvl3pPr>
            <a:lvl4pPr marL="1469532" indent="0">
              <a:buNone/>
              <a:defRPr sz="1000"/>
            </a:lvl4pPr>
            <a:lvl5pPr marL="1959376" indent="0">
              <a:buNone/>
              <a:defRPr sz="1000"/>
            </a:lvl5pPr>
            <a:lvl6pPr marL="2449220" indent="0">
              <a:buNone/>
              <a:defRPr sz="1000"/>
            </a:lvl6pPr>
            <a:lvl7pPr marL="2939064" indent="0">
              <a:buNone/>
              <a:defRPr sz="1000"/>
            </a:lvl7pPr>
            <a:lvl8pPr marL="3428909" indent="0">
              <a:buNone/>
              <a:defRPr sz="1000"/>
            </a:lvl8pPr>
            <a:lvl9pPr marL="3918753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2828925" y="6355686"/>
            <a:ext cx="4714875" cy="3654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Copyright 2014 - Design &amp; Reuse, Inc.</a:t>
            </a: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6324" y="4800600"/>
            <a:ext cx="6172200" cy="566738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16324" y="612775"/>
            <a:ext cx="6172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400"/>
            </a:lvl1pPr>
            <a:lvl2pPr marL="489844" indent="0">
              <a:buNone/>
              <a:defRPr sz="3000"/>
            </a:lvl2pPr>
            <a:lvl3pPr marL="979688" indent="0">
              <a:buNone/>
              <a:defRPr sz="2600"/>
            </a:lvl3pPr>
            <a:lvl4pPr marL="1469532" indent="0">
              <a:buNone/>
              <a:defRPr sz="2100"/>
            </a:lvl4pPr>
            <a:lvl5pPr marL="1959376" indent="0">
              <a:buNone/>
              <a:defRPr sz="2100"/>
            </a:lvl5pPr>
            <a:lvl6pPr marL="2449220" indent="0">
              <a:buNone/>
              <a:defRPr sz="2100"/>
            </a:lvl6pPr>
            <a:lvl7pPr marL="2939064" indent="0">
              <a:buNone/>
              <a:defRPr sz="2100"/>
            </a:lvl7pPr>
            <a:lvl8pPr marL="3428909" indent="0">
              <a:buNone/>
              <a:defRPr sz="2100"/>
            </a:lvl8pPr>
            <a:lvl9pPr marL="3918753" indent="0">
              <a:buNone/>
              <a:defRPr sz="2100"/>
            </a:lvl9pPr>
          </a:lstStyle>
          <a:p>
            <a:pPr lvl="0"/>
            <a:r>
              <a:rPr lang="fr-FR" noProof="0"/>
              <a:t>Cliquez sur l'icône pour ajouter une image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16324" y="5367338"/>
            <a:ext cx="6172200" cy="804862"/>
          </a:xfrm>
        </p:spPr>
        <p:txBody>
          <a:bodyPr/>
          <a:lstStyle>
            <a:lvl1pPr marL="0" indent="0">
              <a:buNone/>
              <a:defRPr sz="1500"/>
            </a:lvl1pPr>
            <a:lvl2pPr marL="489844" indent="0">
              <a:buNone/>
              <a:defRPr sz="1300"/>
            </a:lvl2pPr>
            <a:lvl3pPr marL="979688" indent="0">
              <a:buNone/>
              <a:defRPr sz="1100"/>
            </a:lvl3pPr>
            <a:lvl4pPr marL="1469532" indent="0">
              <a:buNone/>
              <a:defRPr sz="1000"/>
            </a:lvl4pPr>
            <a:lvl5pPr marL="1959376" indent="0">
              <a:buNone/>
              <a:defRPr sz="1000"/>
            </a:lvl5pPr>
            <a:lvl6pPr marL="2449220" indent="0">
              <a:buNone/>
              <a:defRPr sz="1000"/>
            </a:lvl6pPr>
            <a:lvl7pPr marL="2939064" indent="0">
              <a:buNone/>
              <a:defRPr sz="1000"/>
            </a:lvl7pPr>
            <a:lvl8pPr marL="3428909" indent="0">
              <a:buNone/>
              <a:defRPr sz="1000"/>
            </a:lvl8pPr>
            <a:lvl9pPr marL="3918753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2828925" y="6355686"/>
            <a:ext cx="4543425" cy="3654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Copyright 2014 - Design &amp; Reuse, Inc.</a:t>
            </a: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2743200" y="6355686"/>
            <a:ext cx="4714875" cy="3654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Copyright 2014 - Design &amp; Reuse, Inc.</a:t>
            </a: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58075" y="274639"/>
            <a:ext cx="2314575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4350" y="274639"/>
            <a:ext cx="6772275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2828925" y="6355686"/>
            <a:ext cx="4886325" cy="3654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Copyright 2014 - Design &amp; Reuse, Inc.</a:t>
            </a: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72205" y="94750"/>
            <a:ext cx="8514800" cy="991101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791308" y="1588170"/>
            <a:ext cx="4273061" cy="4475747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222633" y="1588170"/>
            <a:ext cx="4273061" cy="4475747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>
              <a:defRPr sz="1300" u="none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© Copyright 2014 - Design &amp; Reuse, Inc.</a:t>
            </a:r>
          </a:p>
        </p:txBody>
      </p:sp>
    </p:spTree>
  </p:cSld>
  <p:clrMapOvr>
    <a:masterClrMapping/>
  </p:clrMapOvr>
  <p:transition advTm="3000"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re. Texte et 2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" y="2"/>
            <a:ext cx="10287000" cy="87830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791308" y="1588170"/>
            <a:ext cx="4273061" cy="4475747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5222633" y="1588169"/>
            <a:ext cx="4273061" cy="2165684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3"/>
          </p:nvPr>
        </p:nvSpPr>
        <p:spPr>
          <a:xfrm>
            <a:off x="5222633" y="3898232"/>
            <a:ext cx="4273061" cy="2165684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>
              <a:defRPr sz="1300" u="none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© Copyright 2014 - Design &amp; Reuse, Inc.</a:t>
            </a:r>
          </a:p>
        </p:txBody>
      </p:sp>
    </p:spTree>
  </p:cSld>
  <p:clrMapOvr>
    <a:masterClrMapping/>
  </p:clrMapOvr>
  <p:transition advTm="3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14350" y="1535532"/>
            <a:ext cx="4545074" cy="63917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14350" y="2174708"/>
            <a:ext cx="4545074" cy="395087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225929" y="1535532"/>
            <a:ext cx="4546722" cy="63917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225929" y="2174708"/>
            <a:ext cx="4546722" cy="395087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4C0B9C9-E7B2-469A-B0F9-936D3FB05788}" type="datetimeFigureOut">
              <a:rPr lang="en-US" smtClean="0"/>
              <a:t>9/2/2016</a:t>
            </a:fld>
            <a:endParaRPr lang="en-US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757EE9-328E-4F24-B6BC-BCC78E60A665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4C0B9C9-E7B2-469A-B0F9-936D3FB05788}" type="datetimeFigureOut">
              <a:rPr lang="en-US" smtClean="0"/>
              <a:t>9/2/2016</a:t>
            </a:fld>
            <a:endParaRPr lang="en-US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757EE9-328E-4F24-B6BC-BCC78E60A665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4C0B9C9-E7B2-469A-B0F9-936D3FB05788}" type="datetimeFigureOut">
              <a:rPr lang="en-US" smtClean="0"/>
              <a:t>9/2/2016</a:t>
            </a:fld>
            <a:endParaRPr lang="en-US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757EE9-328E-4F24-B6BC-BCC78E60A665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14350" y="273720"/>
            <a:ext cx="3384490" cy="116104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022481" y="273719"/>
            <a:ext cx="5750169" cy="58518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14350" y="1434766"/>
            <a:ext cx="3384490" cy="46908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4C0B9C9-E7B2-469A-B0F9-936D3FB05788}" type="datetimeFigureOut">
              <a:rPr lang="en-US" smtClean="0"/>
              <a:t>9/2/2016</a:t>
            </a:fld>
            <a:endParaRPr lang="en-US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757EE9-328E-4F24-B6BC-BCC78E60A665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16186" y="4800601"/>
            <a:ext cx="6172200" cy="56698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016186" y="612107"/>
            <a:ext cx="6172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016186" y="5367590"/>
            <a:ext cx="6172200" cy="8046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4C0B9C9-E7B2-469A-B0F9-936D3FB05788}" type="datetimeFigureOut">
              <a:rPr lang="en-US" smtClean="0"/>
              <a:t>9/2/2016</a:t>
            </a:fld>
            <a:endParaRPr lang="en-US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757EE9-328E-4F24-B6BC-BCC78E60A665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slideLayout" Target="../slideLayouts/slideLayout49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Relationship Id="rId14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514350" y="275223"/>
            <a:ext cx="92583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Modifiez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514350" y="1600200"/>
            <a:ext cx="9258300" cy="45253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514350" y="6355682"/>
            <a:ext cx="2400300" cy="3654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ea typeface="宋体" pitchFamily="2" charset="-122"/>
              </a:defRPr>
            </a:lvl1pPr>
          </a:lstStyle>
          <a:p>
            <a:fld id="{E4C0B9C9-E7B2-469A-B0F9-936D3FB05788}" type="datetimeFigureOut">
              <a:rPr lang="en-US" smtClean="0"/>
              <a:t>9/2/2016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514725" y="6355682"/>
            <a:ext cx="3257550" cy="3654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a typeface="宋体" pitchFamily="2" charset="-122"/>
              </a:defRPr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372350" y="6355682"/>
            <a:ext cx="2400300" cy="3654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a typeface="宋体" pitchFamily="2" charset="-122"/>
              </a:defRPr>
            </a:lvl1pPr>
          </a:lstStyle>
          <a:p>
            <a:fld id="{DC757EE9-328E-4F24-B6BC-BCC78E60A665}" type="slidenum">
              <a:rPr lang="en-US" smtClean="0"/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Placeholder 1"/>
          <p:cNvSpPr>
            <a:spLocks noGrp="1"/>
          </p:cNvSpPr>
          <p:nvPr>
            <p:ph type="title"/>
          </p:nvPr>
        </p:nvSpPr>
        <p:spPr bwMode="auto">
          <a:xfrm>
            <a:off x="514350" y="275223"/>
            <a:ext cx="92583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7969" tIns="48984" rIns="97969" bIns="4898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Modifiez le style du titre</a:t>
            </a:r>
            <a:endParaRPr lang="en-US"/>
          </a:p>
        </p:txBody>
      </p:sp>
      <p:sp>
        <p:nvSpPr>
          <p:cNvPr id="1331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14350" y="1600200"/>
            <a:ext cx="9258300" cy="45253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7969" tIns="48984" rIns="97969" bIns="489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72350" y="6355683"/>
            <a:ext cx="2400300" cy="365460"/>
          </a:xfrm>
          <a:prstGeom prst="rect">
            <a:avLst/>
          </a:prstGeom>
        </p:spPr>
        <p:txBody>
          <a:bodyPr vert="horz" wrap="square" lIns="97969" tIns="48984" rIns="97969" bIns="48984" numCol="1" anchor="ctr" anchorCtr="0" compatLnSpc="1">
            <a:prstTxWarp prst="textNoShape">
              <a:avLst/>
            </a:prstTxWarp>
          </a:bodyPr>
          <a:lstStyle>
            <a:lvl1pPr algn="r">
              <a:defRPr sz="13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4725" y="6355683"/>
            <a:ext cx="3257550" cy="365460"/>
          </a:xfrm>
          <a:prstGeom prst="rect">
            <a:avLst/>
          </a:prstGeom>
        </p:spPr>
        <p:txBody>
          <a:bodyPr vert="horz" lIns="97969" tIns="48984" rIns="97969" bIns="48984" rtlCol="1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© Copyright 2014 - Design &amp; Reuse,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4350" y="6355683"/>
            <a:ext cx="2400300" cy="365460"/>
          </a:xfrm>
          <a:prstGeom prst="rect">
            <a:avLst/>
          </a:prstGeom>
        </p:spPr>
        <p:txBody>
          <a:bodyPr vert="horz" wrap="square" lIns="97969" tIns="48984" rIns="97969" bIns="48984" numCol="1" anchor="ctr" anchorCtr="0" compatLnSpc="1">
            <a:prstTxWarp prst="textNoShape">
              <a:avLst/>
            </a:prstTxWarp>
          </a:bodyPr>
          <a:lstStyle>
            <a:lvl1pPr>
              <a:defRPr sz="13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3C41DDEA-5EAC-40EA-BD17-4472394B0F4A}" type="slidenum">
              <a:rPr lang="ar-SA"/>
              <a:pPr/>
              <a:t>‹N°›</a:t>
            </a:fld>
            <a:endParaRPr lang="he-IL"/>
          </a:p>
        </p:txBody>
      </p:sp>
      <p:sp>
        <p:nvSpPr>
          <p:cNvPr id="10" name="Slide Number Placeholder 6"/>
          <p:cNvSpPr txBox="1">
            <a:spLocks/>
          </p:cNvSpPr>
          <p:nvPr/>
        </p:nvSpPr>
        <p:spPr>
          <a:xfrm>
            <a:off x="7654254" y="6166185"/>
            <a:ext cx="2400300" cy="365460"/>
          </a:xfrm>
          <a:prstGeom prst="rect">
            <a:avLst/>
          </a:prstGeom>
        </p:spPr>
        <p:txBody>
          <a:bodyPr lIns="97969" tIns="48984" rIns="97969" bIns="48984"/>
          <a:lstStyle/>
          <a:p>
            <a:pPr algn="r" rtl="1"/>
            <a:endParaRPr lang="he-IL" sz="1800">
              <a:latin typeface="Calibri" pitchFamily="34" charset="0"/>
            </a:endParaRPr>
          </a:p>
        </p:txBody>
      </p:sp>
      <p:sp>
        <p:nvSpPr>
          <p:cNvPr id="11" name="Folded Corner 10"/>
          <p:cNvSpPr/>
          <p:nvPr/>
        </p:nvSpPr>
        <p:spPr>
          <a:xfrm rot="10800000">
            <a:off x="0" y="5951120"/>
            <a:ext cx="10287000" cy="914400"/>
          </a:xfrm>
          <a:prstGeom prst="foldedCorner">
            <a:avLst>
              <a:gd name="adj" fmla="val 50000"/>
            </a:avLst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7969" tIns="48984" rIns="97969" bIns="48984" anchor="ctr"/>
          <a:lstStyle/>
          <a:p>
            <a:pPr algn="ctr"/>
            <a:endParaRPr lang="he-IL">
              <a:solidFill>
                <a:srgbClr val="FFFFFF"/>
              </a:solidFill>
              <a:ea typeface="SimSun" pitchFamily="2" charset="-122"/>
            </a:endParaRPr>
          </a:p>
        </p:txBody>
      </p:sp>
      <p:sp>
        <p:nvSpPr>
          <p:cNvPr id="13" name="Subtitle 2"/>
          <p:cNvSpPr txBox="1">
            <a:spLocks/>
          </p:cNvSpPr>
          <p:nvPr/>
        </p:nvSpPr>
        <p:spPr>
          <a:xfrm>
            <a:off x="4388462" y="6164681"/>
            <a:ext cx="2383815" cy="625642"/>
          </a:xfrm>
          <a:prstGeom prst="rect">
            <a:avLst/>
          </a:prstGeom>
        </p:spPr>
        <p:txBody>
          <a:bodyPr lIns="97969" tIns="48984" rIns="97969" bIns="48984">
            <a:normAutofit/>
          </a:bodyPr>
          <a:lstStyle/>
          <a:p>
            <a:pPr algn="ctr" rtl="1">
              <a:spcBef>
                <a:spcPct val="20000"/>
              </a:spcBef>
              <a:buFont typeface="Arial" charset="0"/>
              <a:buNone/>
            </a:pPr>
            <a:r>
              <a:rPr lang="en-US" sz="2100">
                <a:latin typeface="Calibri" pitchFamily="34" charset="0"/>
              </a:rPr>
              <a:t>April 30, 2014</a:t>
            </a:r>
            <a:endParaRPr lang="he-IL" sz="2100">
              <a:latin typeface="Calibri" pitchFamily="34" charset="0"/>
            </a:endParaRPr>
          </a:p>
        </p:txBody>
      </p:sp>
      <p:sp>
        <p:nvSpPr>
          <p:cNvPr id="14" name="Slide Number Placeholder 6"/>
          <p:cNvSpPr txBox="1">
            <a:spLocks/>
          </p:cNvSpPr>
          <p:nvPr/>
        </p:nvSpPr>
        <p:spPr>
          <a:xfrm>
            <a:off x="7825704" y="6318084"/>
            <a:ext cx="2400300" cy="365459"/>
          </a:xfrm>
          <a:prstGeom prst="rect">
            <a:avLst/>
          </a:prstGeom>
        </p:spPr>
        <p:txBody>
          <a:bodyPr lIns="97969" tIns="48984" rIns="97969" bIns="48984"/>
          <a:lstStyle/>
          <a:p>
            <a:pPr algn="r" rtl="1"/>
            <a:fld id="{46BE1A66-1F51-4A85-BAF5-2E7C402CEA40}" type="slidenum">
              <a:rPr lang="ar-SA" sz="1800">
                <a:latin typeface="Calibri" pitchFamily="34" charset="0"/>
              </a:rPr>
              <a:pPr algn="r" rtl="1"/>
              <a:t>‹N°›</a:t>
            </a:fld>
            <a:endParaRPr lang="he-IL" sz="1800">
              <a:latin typeface="Calibri" pitchFamily="34" charset="0"/>
            </a:endParaRPr>
          </a:p>
        </p:txBody>
      </p:sp>
      <p:pic>
        <p:nvPicPr>
          <p:cNvPr id="13323" name="Picture 1"/>
          <p:cNvPicPr>
            <a:picLocks noChangeAspect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812741" y="6146634"/>
            <a:ext cx="2993781" cy="445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</p:sldLayoutIdLst>
  <p:hf sldNum="0" hdr="0" dt="0"/>
  <p:txStyles>
    <p:titleStyle>
      <a:lvl1pPr algn="ctr" rtl="1" eaLnBrk="1" fontAlgn="base" hangingPunct="1">
        <a:spcBef>
          <a:spcPct val="0"/>
        </a:spcBef>
        <a:spcAft>
          <a:spcPct val="0"/>
        </a:spcAft>
        <a:defRPr sz="47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1" eaLnBrk="1" fontAlgn="base" hangingPunct="1">
        <a:spcBef>
          <a:spcPct val="0"/>
        </a:spcBef>
        <a:spcAft>
          <a:spcPct val="0"/>
        </a:spcAft>
        <a:defRPr sz="4700">
          <a:solidFill>
            <a:schemeClr val="tx1"/>
          </a:solidFill>
          <a:latin typeface="Calibri" pitchFamily="34" charset="0"/>
          <a:cs typeface="Times New Roman" pitchFamily="18" charset="0"/>
        </a:defRPr>
      </a:lvl2pPr>
      <a:lvl3pPr algn="ctr" rtl="1" eaLnBrk="1" fontAlgn="base" hangingPunct="1">
        <a:spcBef>
          <a:spcPct val="0"/>
        </a:spcBef>
        <a:spcAft>
          <a:spcPct val="0"/>
        </a:spcAft>
        <a:defRPr sz="4700">
          <a:solidFill>
            <a:schemeClr val="tx1"/>
          </a:solidFill>
          <a:latin typeface="Calibri" pitchFamily="34" charset="0"/>
          <a:cs typeface="Times New Roman" pitchFamily="18" charset="0"/>
        </a:defRPr>
      </a:lvl3pPr>
      <a:lvl4pPr algn="ctr" rtl="1" eaLnBrk="1" fontAlgn="base" hangingPunct="1">
        <a:spcBef>
          <a:spcPct val="0"/>
        </a:spcBef>
        <a:spcAft>
          <a:spcPct val="0"/>
        </a:spcAft>
        <a:defRPr sz="4700">
          <a:solidFill>
            <a:schemeClr val="tx1"/>
          </a:solidFill>
          <a:latin typeface="Calibri" pitchFamily="34" charset="0"/>
          <a:cs typeface="Times New Roman" pitchFamily="18" charset="0"/>
        </a:defRPr>
      </a:lvl4pPr>
      <a:lvl5pPr algn="ctr" rtl="1" eaLnBrk="1" fontAlgn="base" hangingPunct="1">
        <a:spcBef>
          <a:spcPct val="0"/>
        </a:spcBef>
        <a:spcAft>
          <a:spcPct val="0"/>
        </a:spcAft>
        <a:defRPr sz="4700">
          <a:solidFill>
            <a:schemeClr val="tx1"/>
          </a:solidFill>
          <a:latin typeface="Calibri" pitchFamily="34" charset="0"/>
          <a:cs typeface="Times New Roman" pitchFamily="18" charset="0"/>
        </a:defRPr>
      </a:lvl5pPr>
      <a:lvl6pPr marL="489844" algn="ctr" rtl="1" eaLnBrk="1" fontAlgn="base" hangingPunct="1">
        <a:spcBef>
          <a:spcPct val="0"/>
        </a:spcBef>
        <a:spcAft>
          <a:spcPct val="0"/>
        </a:spcAft>
        <a:defRPr sz="4700">
          <a:solidFill>
            <a:schemeClr val="tx1"/>
          </a:solidFill>
          <a:latin typeface="Calibri" pitchFamily="34" charset="0"/>
          <a:cs typeface="Times New Roman" pitchFamily="18" charset="0"/>
        </a:defRPr>
      </a:lvl6pPr>
      <a:lvl7pPr marL="979688" algn="ctr" rtl="1" eaLnBrk="1" fontAlgn="base" hangingPunct="1">
        <a:spcBef>
          <a:spcPct val="0"/>
        </a:spcBef>
        <a:spcAft>
          <a:spcPct val="0"/>
        </a:spcAft>
        <a:defRPr sz="4700">
          <a:solidFill>
            <a:schemeClr val="tx1"/>
          </a:solidFill>
          <a:latin typeface="Calibri" pitchFamily="34" charset="0"/>
          <a:cs typeface="Times New Roman" pitchFamily="18" charset="0"/>
        </a:defRPr>
      </a:lvl7pPr>
      <a:lvl8pPr marL="1469532" algn="ctr" rtl="1" eaLnBrk="1" fontAlgn="base" hangingPunct="1">
        <a:spcBef>
          <a:spcPct val="0"/>
        </a:spcBef>
        <a:spcAft>
          <a:spcPct val="0"/>
        </a:spcAft>
        <a:defRPr sz="4700">
          <a:solidFill>
            <a:schemeClr val="tx1"/>
          </a:solidFill>
          <a:latin typeface="Calibri" pitchFamily="34" charset="0"/>
          <a:cs typeface="Times New Roman" pitchFamily="18" charset="0"/>
        </a:defRPr>
      </a:lvl8pPr>
      <a:lvl9pPr marL="1959376" algn="ctr" rtl="1" eaLnBrk="1" fontAlgn="base" hangingPunct="1">
        <a:spcBef>
          <a:spcPct val="0"/>
        </a:spcBef>
        <a:spcAft>
          <a:spcPct val="0"/>
        </a:spcAft>
        <a:defRPr sz="4700">
          <a:solidFill>
            <a:schemeClr val="tx1"/>
          </a:solidFill>
          <a:latin typeface="Calibri" pitchFamily="34" charset="0"/>
          <a:cs typeface="Times New Roman" pitchFamily="18" charset="0"/>
        </a:defRPr>
      </a:lvl9pPr>
    </p:titleStyle>
    <p:bodyStyle>
      <a:lvl1pPr marL="366713" indent="-366713" algn="l" rtl="1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95338" indent="-304800" algn="l" rtl="1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23963" indent="-244475" algn="l" rtl="1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12913" indent="-244475" algn="l" rtl="1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203450" indent="-244475" algn="l" rtl="1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94142" indent="-244922" algn="r" defTabSz="979688" rtl="1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83987" indent="-244922" algn="r" defTabSz="979688" rtl="1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73831" indent="-244922" algn="r" defTabSz="979688" rtl="1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63675" indent="-244922" algn="r" defTabSz="979688" rtl="1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79688" rtl="1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89844" algn="r" defTabSz="979688" rtl="1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79688" algn="r" defTabSz="979688" rtl="1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69532" algn="r" defTabSz="979688" rtl="1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59376" algn="r" defTabSz="979688" rtl="1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49220" algn="r" defTabSz="979688" rtl="1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39064" algn="r" defTabSz="979688" rtl="1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09" algn="r" defTabSz="979688" rtl="1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918753" algn="r" defTabSz="979688" rtl="1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Placeholder 1"/>
          <p:cNvSpPr>
            <a:spLocks noGrp="1"/>
          </p:cNvSpPr>
          <p:nvPr>
            <p:ph type="title"/>
          </p:nvPr>
        </p:nvSpPr>
        <p:spPr bwMode="auto">
          <a:xfrm>
            <a:off x="514350" y="275223"/>
            <a:ext cx="92583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7962" tIns="48981" rIns="97962" bIns="4898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Modifiez le style du titre</a:t>
            </a:r>
            <a:endParaRPr lang="en-US"/>
          </a:p>
        </p:txBody>
      </p:sp>
      <p:sp>
        <p:nvSpPr>
          <p:cNvPr id="286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14350" y="1600200"/>
            <a:ext cx="9258300" cy="45253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7962" tIns="48981" rIns="97962" bIns="4898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72350" y="6355684"/>
            <a:ext cx="2400300" cy="365460"/>
          </a:xfrm>
          <a:prstGeom prst="rect">
            <a:avLst/>
          </a:prstGeom>
        </p:spPr>
        <p:txBody>
          <a:bodyPr vert="horz" wrap="square" lIns="97962" tIns="48981" rIns="97962" bIns="48981" numCol="1" anchor="ctr" anchorCtr="0" compatLnSpc="1">
            <a:prstTxWarp prst="textNoShape">
              <a:avLst/>
            </a:prstTxWarp>
          </a:bodyPr>
          <a:lstStyle>
            <a:lvl1pPr algn="r">
              <a:defRPr sz="13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FF47B333-539A-4283-8AC9-8CBF8CF6F1B4}" type="datetimeFigureOut">
              <a:rPr lang="he-IL"/>
              <a:pPr/>
              <a:t>כ"ט/אב/תשע"ו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4725" y="6355684"/>
            <a:ext cx="3257550" cy="365460"/>
          </a:xfrm>
          <a:prstGeom prst="rect">
            <a:avLst/>
          </a:prstGeom>
        </p:spPr>
        <p:txBody>
          <a:bodyPr vert="horz" wrap="square" lIns="97962" tIns="48981" rIns="97962" bIns="48981" numCol="1" anchor="ctr" anchorCtr="0" compatLnSpc="1">
            <a:prstTxWarp prst="textNoShape">
              <a:avLst/>
            </a:prstTxWarp>
          </a:bodyPr>
          <a:lstStyle>
            <a:lvl1pPr algn="ctr">
              <a:defRPr sz="13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4350" y="6355684"/>
            <a:ext cx="2400300" cy="365460"/>
          </a:xfrm>
          <a:prstGeom prst="rect">
            <a:avLst/>
          </a:prstGeom>
        </p:spPr>
        <p:txBody>
          <a:bodyPr vert="horz" wrap="square" lIns="97962" tIns="48981" rIns="97962" bIns="48981" numCol="1" anchor="ctr" anchorCtr="0" compatLnSpc="1">
            <a:prstTxWarp prst="textNoShape">
              <a:avLst/>
            </a:prstTxWarp>
          </a:bodyPr>
          <a:lstStyle>
            <a:lvl1pPr>
              <a:defRPr sz="13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E2412795-F02F-4643-ACD4-9438C82203D9}" type="slidenum">
              <a:rPr lang="ar-SA"/>
              <a:pPr/>
              <a:t>‹N°›</a:t>
            </a:fld>
            <a:endParaRPr lang="he-IL"/>
          </a:p>
        </p:txBody>
      </p:sp>
      <p:sp>
        <p:nvSpPr>
          <p:cNvPr id="7" name="Folded Corner 6"/>
          <p:cNvSpPr/>
          <p:nvPr/>
        </p:nvSpPr>
        <p:spPr>
          <a:xfrm rot="10800000">
            <a:off x="-16485" y="5943600"/>
            <a:ext cx="10287000" cy="914400"/>
          </a:xfrm>
          <a:prstGeom prst="foldedCorner">
            <a:avLst>
              <a:gd name="adj" fmla="val 50000"/>
            </a:avLst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7962" tIns="48981" rIns="97962" bIns="48981" anchor="ctr"/>
          <a:lstStyle/>
          <a:p>
            <a:pPr algn="ctr"/>
            <a:endParaRPr lang="he-IL">
              <a:solidFill>
                <a:srgbClr val="FFFFFF"/>
              </a:solidFill>
              <a:ea typeface="SimSun" pitchFamily="2" charset="-122"/>
            </a:endParaRPr>
          </a:p>
        </p:txBody>
      </p:sp>
      <p:pic>
        <p:nvPicPr>
          <p:cNvPr id="28680" name="Picture 7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87449" y="6175208"/>
            <a:ext cx="3043238" cy="451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ubtitle 2"/>
          <p:cNvSpPr txBox="1">
            <a:spLocks/>
          </p:cNvSpPr>
          <p:nvPr/>
        </p:nvSpPr>
        <p:spPr>
          <a:xfrm>
            <a:off x="4217012" y="6166184"/>
            <a:ext cx="2383815" cy="625642"/>
          </a:xfrm>
          <a:prstGeom prst="rect">
            <a:avLst/>
          </a:prstGeom>
        </p:spPr>
        <p:txBody>
          <a:bodyPr lIns="97962" tIns="48981" rIns="97962" bIns="48981">
            <a:normAutofit/>
          </a:bodyPr>
          <a:lstStyle/>
          <a:p>
            <a:pPr algn="ctr" rtl="1">
              <a:spcBef>
                <a:spcPct val="20000"/>
              </a:spcBef>
              <a:buFont typeface="Arial" charset="0"/>
              <a:buNone/>
            </a:pPr>
            <a:r>
              <a:rPr lang="en-US" sz="2100">
                <a:latin typeface="Calibri" pitchFamily="34" charset="0"/>
              </a:rPr>
              <a:t>May 4, 2011</a:t>
            </a:r>
            <a:endParaRPr lang="he-IL" sz="2100">
              <a:latin typeface="Calibri" pitchFamily="34" charset="0"/>
            </a:endParaRPr>
          </a:p>
        </p:txBody>
      </p:sp>
      <p:sp>
        <p:nvSpPr>
          <p:cNvPr id="10" name="Slide Number Placeholder 6"/>
          <p:cNvSpPr txBox="1">
            <a:spLocks/>
          </p:cNvSpPr>
          <p:nvPr/>
        </p:nvSpPr>
        <p:spPr>
          <a:xfrm>
            <a:off x="7654254" y="6166185"/>
            <a:ext cx="2400300" cy="365460"/>
          </a:xfrm>
          <a:prstGeom prst="rect">
            <a:avLst/>
          </a:prstGeom>
        </p:spPr>
        <p:txBody>
          <a:bodyPr lIns="97962" tIns="48981" rIns="97962" bIns="48981"/>
          <a:lstStyle/>
          <a:p>
            <a:pPr algn="r" rtl="1"/>
            <a:fld id="{B1D4A9B7-72AD-4CC9-BEA3-3963CDAD5859}" type="slidenum">
              <a:rPr lang="ar-SA" sz="1800">
                <a:latin typeface="Calibri" pitchFamily="34" charset="0"/>
              </a:rPr>
              <a:pPr algn="r" rtl="1"/>
              <a:t>‹N°›</a:t>
            </a:fld>
            <a:endParaRPr lang="he-IL" sz="18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ctr" rtl="1" eaLnBrk="1" fontAlgn="base" hangingPunct="1">
        <a:spcBef>
          <a:spcPct val="0"/>
        </a:spcBef>
        <a:spcAft>
          <a:spcPct val="0"/>
        </a:spcAft>
        <a:defRPr sz="47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1" eaLnBrk="1" fontAlgn="base" hangingPunct="1">
        <a:spcBef>
          <a:spcPct val="0"/>
        </a:spcBef>
        <a:spcAft>
          <a:spcPct val="0"/>
        </a:spcAft>
        <a:defRPr sz="4700">
          <a:solidFill>
            <a:schemeClr val="tx1"/>
          </a:solidFill>
          <a:latin typeface="Calibri" pitchFamily="34" charset="0"/>
          <a:cs typeface="Times New Roman" pitchFamily="18" charset="0"/>
        </a:defRPr>
      </a:lvl2pPr>
      <a:lvl3pPr algn="ctr" rtl="1" eaLnBrk="1" fontAlgn="base" hangingPunct="1">
        <a:spcBef>
          <a:spcPct val="0"/>
        </a:spcBef>
        <a:spcAft>
          <a:spcPct val="0"/>
        </a:spcAft>
        <a:defRPr sz="4700">
          <a:solidFill>
            <a:schemeClr val="tx1"/>
          </a:solidFill>
          <a:latin typeface="Calibri" pitchFamily="34" charset="0"/>
          <a:cs typeface="Times New Roman" pitchFamily="18" charset="0"/>
        </a:defRPr>
      </a:lvl3pPr>
      <a:lvl4pPr algn="ctr" rtl="1" eaLnBrk="1" fontAlgn="base" hangingPunct="1">
        <a:spcBef>
          <a:spcPct val="0"/>
        </a:spcBef>
        <a:spcAft>
          <a:spcPct val="0"/>
        </a:spcAft>
        <a:defRPr sz="4700">
          <a:solidFill>
            <a:schemeClr val="tx1"/>
          </a:solidFill>
          <a:latin typeface="Calibri" pitchFamily="34" charset="0"/>
          <a:cs typeface="Times New Roman" pitchFamily="18" charset="0"/>
        </a:defRPr>
      </a:lvl4pPr>
      <a:lvl5pPr algn="ctr" rtl="1" eaLnBrk="1" fontAlgn="base" hangingPunct="1">
        <a:spcBef>
          <a:spcPct val="0"/>
        </a:spcBef>
        <a:spcAft>
          <a:spcPct val="0"/>
        </a:spcAft>
        <a:defRPr sz="4700">
          <a:solidFill>
            <a:schemeClr val="tx1"/>
          </a:solidFill>
          <a:latin typeface="Calibri" pitchFamily="34" charset="0"/>
          <a:cs typeface="Times New Roman" pitchFamily="18" charset="0"/>
        </a:defRPr>
      </a:lvl5pPr>
      <a:lvl6pPr marL="489813" algn="ctr" rtl="1" eaLnBrk="1" fontAlgn="base" hangingPunct="1">
        <a:spcBef>
          <a:spcPct val="0"/>
        </a:spcBef>
        <a:spcAft>
          <a:spcPct val="0"/>
        </a:spcAft>
        <a:defRPr sz="4700">
          <a:solidFill>
            <a:schemeClr val="tx1"/>
          </a:solidFill>
          <a:latin typeface="Calibri" pitchFamily="34" charset="0"/>
          <a:cs typeface="Times New Roman" pitchFamily="18" charset="0"/>
        </a:defRPr>
      </a:lvl6pPr>
      <a:lvl7pPr marL="979627" algn="ctr" rtl="1" eaLnBrk="1" fontAlgn="base" hangingPunct="1">
        <a:spcBef>
          <a:spcPct val="0"/>
        </a:spcBef>
        <a:spcAft>
          <a:spcPct val="0"/>
        </a:spcAft>
        <a:defRPr sz="4700">
          <a:solidFill>
            <a:schemeClr val="tx1"/>
          </a:solidFill>
          <a:latin typeface="Calibri" pitchFamily="34" charset="0"/>
          <a:cs typeface="Times New Roman" pitchFamily="18" charset="0"/>
        </a:defRPr>
      </a:lvl7pPr>
      <a:lvl8pPr marL="1469440" algn="ctr" rtl="1" eaLnBrk="1" fontAlgn="base" hangingPunct="1">
        <a:spcBef>
          <a:spcPct val="0"/>
        </a:spcBef>
        <a:spcAft>
          <a:spcPct val="0"/>
        </a:spcAft>
        <a:defRPr sz="4700">
          <a:solidFill>
            <a:schemeClr val="tx1"/>
          </a:solidFill>
          <a:latin typeface="Calibri" pitchFamily="34" charset="0"/>
          <a:cs typeface="Times New Roman" pitchFamily="18" charset="0"/>
        </a:defRPr>
      </a:lvl8pPr>
      <a:lvl9pPr marL="1959254" algn="ctr" rtl="1" eaLnBrk="1" fontAlgn="base" hangingPunct="1">
        <a:spcBef>
          <a:spcPct val="0"/>
        </a:spcBef>
        <a:spcAft>
          <a:spcPct val="0"/>
        </a:spcAft>
        <a:defRPr sz="4700">
          <a:solidFill>
            <a:schemeClr val="tx1"/>
          </a:solidFill>
          <a:latin typeface="Calibri" pitchFamily="34" charset="0"/>
          <a:cs typeface="Times New Roman" pitchFamily="18" charset="0"/>
        </a:defRPr>
      </a:lvl9pPr>
    </p:titleStyle>
    <p:bodyStyle>
      <a:lvl1pPr marL="366713" indent="-366713" algn="r" rtl="1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95338" indent="-304800" algn="r" rtl="1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23963" indent="-244475" algn="r" rtl="1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12913" indent="-244475" algn="r" rtl="1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203450" indent="-244475" algn="r" rtl="1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93974" indent="-244907" algn="r" defTabSz="979627" rtl="1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83788" indent="-244907" algn="r" defTabSz="979627" rtl="1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73601" indent="-244907" algn="r" defTabSz="979627" rtl="1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63415" indent="-244907" algn="r" defTabSz="979627" rtl="1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79627" rtl="1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89813" algn="r" defTabSz="979627" rtl="1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79627" algn="r" defTabSz="979627" rtl="1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69440" algn="r" defTabSz="979627" rtl="1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59254" algn="r" defTabSz="979627" rtl="1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49067" algn="r" defTabSz="979627" rtl="1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38880" algn="r" defTabSz="979627" rtl="1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95" algn="r" defTabSz="979627" rtl="1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918508" algn="r" defTabSz="979627" rtl="1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ChangeArrowheads="1"/>
          </p:cNvSpPr>
          <p:nvPr/>
        </p:nvSpPr>
        <p:spPr bwMode="auto">
          <a:xfrm>
            <a:off x="9601202" y="0"/>
            <a:ext cx="511053" cy="6858000"/>
          </a:xfrm>
          <a:prstGeom prst="rect">
            <a:avLst/>
          </a:prstGeom>
          <a:solidFill>
            <a:srgbClr val="191966"/>
          </a:solidFill>
          <a:ln w="28575" algn="ctr">
            <a:noFill/>
            <a:round/>
            <a:headEnd type="none" w="sm" len="sm"/>
            <a:tailEnd type="triangle" w="sm" len="sm"/>
          </a:ln>
        </p:spPr>
        <p:txBody>
          <a:bodyPr lIns="97969" tIns="48984" rIns="97969" bIns="48984"/>
          <a:lstStyle/>
          <a:p>
            <a:pPr defTabSz="979488">
              <a:defRPr/>
            </a:pPr>
            <a:endParaRPr lang="en-US" sz="3000">
              <a:solidFill>
                <a:srgbClr val="000000"/>
              </a:solidFill>
            </a:endParaRPr>
          </a:p>
        </p:txBody>
      </p:sp>
      <p:sp>
        <p:nvSpPr>
          <p:cNvPr id="40963" name="Title Placeholder 1"/>
          <p:cNvSpPr>
            <a:spLocks noGrp="1"/>
          </p:cNvSpPr>
          <p:nvPr>
            <p:ph type="title"/>
          </p:nvPr>
        </p:nvSpPr>
        <p:spPr bwMode="auto">
          <a:xfrm>
            <a:off x="514350" y="275223"/>
            <a:ext cx="84010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7969" tIns="48984" rIns="97969" bIns="4898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Modifiez le style du titre</a:t>
            </a:r>
            <a:endParaRPr lang="en-US"/>
          </a:p>
        </p:txBody>
      </p:sp>
      <p:sp>
        <p:nvSpPr>
          <p:cNvPr id="40964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14350" y="1600200"/>
            <a:ext cx="8401050" cy="45253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7969" tIns="48984" rIns="97969" bIns="489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71825" y="6355685"/>
            <a:ext cx="4029075" cy="365460"/>
          </a:xfrm>
          <a:prstGeom prst="rect">
            <a:avLst/>
          </a:prstGeom>
        </p:spPr>
        <p:txBody>
          <a:bodyPr vert="horz" lIns="97969" tIns="48984" rIns="97969" bIns="48984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0966" name="Rectangle 9"/>
          <p:cNvSpPr>
            <a:spLocks noChangeArrowheads="1"/>
          </p:cNvSpPr>
          <p:nvPr/>
        </p:nvSpPr>
        <p:spPr bwMode="auto">
          <a:xfrm flipH="1">
            <a:off x="10110605" y="0"/>
            <a:ext cx="176395" cy="6858000"/>
          </a:xfrm>
          <a:prstGeom prst="rect">
            <a:avLst/>
          </a:prstGeom>
          <a:solidFill>
            <a:srgbClr val="C00000"/>
          </a:solidFill>
          <a:ln w="28575" algn="ctr">
            <a:noFill/>
            <a:round/>
            <a:headEnd type="none" w="sm" len="sm"/>
            <a:tailEnd type="triangle" w="sm" len="sm"/>
          </a:ln>
        </p:spPr>
        <p:txBody>
          <a:bodyPr lIns="97969" tIns="48984" rIns="97969" bIns="48984"/>
          <a:lstStyle/>
          <a:p>
            <a:pPr defTabSz="979488">
              <a:defRPr/>
            </a:pPr>
            <a:endParaRPr lang="en-US" sz="3000">
              <a:solidFill>
                <a:srgbClr val="000000"/>
              </a:solidFill>
            </a:endParaRPr>
          </a:p>
        </p:txBody>
      </p:sp>
      <p:pic>
        <p:nvPicPr>
          <p:cNvPr id="40967" name="Picture 13" descr="d&amp;R.png"/>
          <p:cNvPicPr>
            <a:picLocks noChangeAspect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6324100"/>
            <a:ext cx="1168828" cy="5339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  <p:sldLayoutId id="2147483712" r:id="rId13"/>
  </p:sldLayoutIdLst>
  <p:txStyles>
    <p:titleStyle>
      <a:lvl1pPr algn="ctr" defTabSz="979488" rtl="0" eaLnBrk="1" fontAlgn="base" hangingPunct="1">
        <a:spcBef>
          <a:spcPct val="0"/>
        </a:spcBef>
        <a:spcAft>
          <a:spcPct val="0"/>
        </a:spcAft>
        <a:defRPr sz="30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79488" rtl="0" eaLnBrk="1" fontAlgn="base" hangingPunct="1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Calibri" pitchFamily="34" charset="0"/>
        </a:defRPr>
      </a:lvl2pPr>
      <a:lvl3pPr algn="ctr" defTabSz="979488" rtl="0" eaLnBrk="1" fontAlgn="base" hangingPunct="1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Calibri" pitchFamily="34" charset="0"/>
        </a:defRPr>
      </a:lvl3pPr>
      <a:lvl4pPr algn="ctr" defTabSz="979488" rtl="0" eaLnBrk="1" fontAlgn="base" hangingPunct="1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Calibri" pitchFamily="34" charset="0"/>
        </a:defRPr>
      </a:lvl4pPr>
      <a:lvl5pPr algn="ctr" defTabSz="979488" rtl="0" eaLnBrk="1" fontAlgn="base" hangingPunct="1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Calibri" pitchFamily="34" charset="0"/>
        </a:defRPr>
      </a:lvl5pPr>
      <a:lvl6pPr marL="457200" algn="ctr" defTabSz="979488" rtl="0" eaLnBrk="1" fontAlgn="base" hangingPunct="1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Calibri" pitchFamily="34" charset="0"/>
        </a:defRPr>
      </a:lvl6pPr>
      <a:lvl7pPr marL="914400" algn="ctr" defTabSz="979488" rtl="0" eaLnBrk="1" fontAlgn="base" hangingPunct="1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Calibri" pitchFamily="34" charset="0"/>
        </a:defRPr>
      </a:lvl7pPr>
      <a:lvl8pPr marL="1371600" algn="ctr" defTabSz="979488" rtl="0" eaLnBrk="1" fontAlgn="base" hangingPunct="1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Calibri" pitchFamily="34" charset="0"/>
        </a:defRPr>
      </a:lvl8pPr>
      <a:lvl9pPr marL="1828800" algn="ctr" defTabSz="979488" rtl="0" eaLnBrk="1" fontAlgn="base" hangingPunct="1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Calibri" pitchFamily="34" charset="0"/>
        </a:defRPr>
      </a:lvl9pPr>
    </p:titleStyle>
    <p:bodyStyle>
      <a:lvl1pPr marL="366713" indent="-366713" algn="l" defTabSz="979488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795338" indent="-304800" algn="l" defTabSz="979488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1223963" indent="-244475" algn="l" defTabSz="979488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712913" indent="-244475" algn="l" defTabSz="979488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203450" indent="-244475" algn="l" defTabSz="979488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694142" indent="-244922" algn="l" defTabSz="979688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83987" indent="-244922" algn="l" defTabSz="979688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73831" indent="-244922" algn="l" defTabSz="979688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63675" indent="-244922" algn="l" defTabSz="979688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7968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89844" algn="l" defTabSz="97968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79688" algn="l" defTabSz="97968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69532" algn="l" defTabSz="97968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59376" algn="l" defTabSz="97968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49220" algn="l" defTabSz="97968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39064" algn="l" defTabSz="97968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09" algn="l" defTabSz="97968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918753" algn="l" defTabSz="97968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285875" y="1122363"/>
            <a:ext cx="7600440" cy="918708"/>
          </a:xfrm>
        </p:spPr>
        <p:txBody>
          <a:bodyPr>
            <a:normAutofit fontScale="90000"/>
          </a:bodyPr>
          <a:lstStyle/>
          <a:p>
            <a:r>
              <a:rPr lang="en-US" sz="2800" b="1" dirty="0"/>
              <a:t>IP Publishing </a:t>
            </a:r>
            <a:br>
              <a:rPr lang="en-US" sz="2800" b="1" dirty="0"/>
            </a:br>
            <a:r>
              <a:rPr lang="en-US" sz="2800" b="1" dirty="0"/>
              <a:t>From IP Data Base  to IP list to IP catalog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Gabriele Saucier </a:t>
            </a:r>
          </a:p>
          <a:p>
            <a:r>
              <a:rPr lang="en-US" dirty="0"/>
              <a:t>Design and Reuse </a:t>
            </a:r>
          </a:p>
        </p:txBody>
      </p:sp>
    </p:spTree>
    <p:extLst>
      <p:ext uri="{BB962C8B-B14F-4D97-AF65-F5344CB8AC3E}">
        <p14:creationId xmlns:p14="http://schemas.microsoft.com/office/powerpoint/2010/main" val="2046192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Working Session </a:t>
            </a:r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14350" y="3285123"/>
            <a:ext cx="8401050" cy="248615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6" name="ZoneTexte 5"/>
          <p:cNvSpPr txBox="1"/>
          <p:nvPr/>
        </p:nvSpPr>
        <p:spPr>
          <a:xfrm>
            <a:off x="1209964" y="1939636"/>
            <a:ext cx="215174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 Green: New IP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Yellow : Modified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Red :Deleted</a:t>
            </a:r>
          </a:p>
        </p:txBody>
      </p:sp>
    </p:spTree>
    <p:extLst>
      <p:ext uri="{BB962C8B-B14F-4D97-AF65-F5344CB8AC3E}">
        <p14:creationId xmlns:p14="http://schemas.microsoft.com/office/powerpoint/2010/main" val="38804217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800" b="1" dirty="0"/>
              <a:t>Update  Session and Update </a:t>
            </a:r>
            <a:r>
              <a:rPr lang="fr-FR" sz="2800" b="1" dirty="0" err="1"/>
              <a:t>Request</a:t>
            </a:r>
            <a:r>
              <a:rPr lang="fr-FR" sz="2800" b="1" dirty="0"/>
              <a:t>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At </a:t>
            </a:r>
            <a:r>
              <a:rPr lang="fr-FR" dirty="0" err="1"/>
              <a:t>any</a:t>
            </a:r>
            <a:r>
              <a:rPr lang="fr-FR" dirty="0"/>
              <a:t> time changes </a:t>
            </a:r>
            <a:r>
              <a:rPr lang="fr-FR" dirty="0" err="1"/>
              <a:t>validate</a:t>
            </a:r>
            <a:r>
              <a:rPr lang="fr-FR" dirty="0"/>
              <a:t> </a:t>
            </a:r>
          </a:p>
          <a:p>
            <a:r>
              <a:rPr lang="fr-FR" dirty="0"/>
              <a:t>Public </a:t>
            </a:r>
            <a:r>
              <a:rPr lang="fr-FR" dirty="0" err="1"/>
              <a:t>website</a:t>
            </a:r>
            <a:r>
              <a:rPr lang="fr-FR" dirty="0"/>
              <a:t> </a:t>
            </a:r>
            <a:r>
              <a:rPr lang="fr-FR" dirty="0" err="1"/>
              <a:t>request</a:t>
            </a:r>
            <a:r>
              <a:rPr lang="fr-FR" dirty="0"/>
              <a:t> </a:t>
            </a:r>
            <a:r>
              <a:rPr lang="fr-FR" dirty="0" err="1"/>
              <a:t>from</a:t>
            </a:r>
            <a:r>
              <a:rPr lang="fr-FR" dirty="0"/>
              <a:t> session or Excel </a:t>
            </a:r>
            <a:r>
              <a:rPr lang="fr-FR" dirty="0" err="1"/>
              <a:t>sheet</a:t>
            </a:r>
            <a:r>
              <a:rPr lang="fr-FR" dirty="0"/>
              <a:t> </a:t>
            </a: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6720" y="2613896"/>
            <a:ext cx="6870302" cy="330647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20104134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800" b="1" dirty="0" err="1"/>
              <a:t>Filtered</a:t>
            </a:r>
            <a:r>
              <a:rPr lang="fr-FR" sz="2800" b="1" dirty="0"/>
              <a:t> Export</a:t>
            </a:r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14350" y="1769239"/>
            <a:ext cx="8401050" cy="165714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15546208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Espace réservé du numéro de diapositive 2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defTabSz="927967">
              <a:spcBef>
                <a:spcPct val="20000"/>
              </a:spcBef>
              <a:buFont typeface="Arial" panose="020B0604020202020204" pitchFamily="34" charset="0"/>
              <a:buChar char="•"/>
              <a:defRPr sz="2463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03871" indent="-270720" defTabSz="927967">
              <a:spcBef>
                <a:spcPct val="20000"/>
              </a:spcBef>
              <a:buFont typeface="Arial" panose="020B0604020202020204" pitchFamily="34" charset="0"/>
              <a:buChar char="–"/>
              <a:defRPr sz="199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082878" indent="-216576" defTabSz="927967">
              <a:spcBef>
                <a:spcPct val="20000"/>
              </a:spcBef>
              <a:buFont typeface="Arial" panose="020B0604020202020204" pitchFamily="34" charset="0"/>
              <a:buChar char="•"/>
              <a:defRPr sz="199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16029" indent="-216576" defTabSz="927967">
              <a:spcBef>
                <a:spcPct val="20000"/>
              </a:spcBef>
              <a:buFont typeface="Arial" panose="020B0604020202020204" pitchFamily="34" charset="0"/>
              <a:buChar char="–"/>
              <a:defRPr sz="199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949181" indent="-216576" defTabSz="927967">
              <a:spcBef>
                <a:spcPct val="20000"/>
              </a:spcBef>
              <a:buFont typeface="Arial" panose="020B0604020202020204" pitchFamily="34" charset="0"/>
              <a:buChar char="»"/>
              <a:defRPr sz="199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382332" indent="-216576" defTabSz="927967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9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815483" indent="-216576" defTabSz="927967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9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248635" indent="-216576" defTabSz="927967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9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681786" indent="-216576" defTabSz="927967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9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6CDC032-EE14-48B9-80D3-CA26308FC1A9}" type="slidenum">
              <a:rPr lang="fr-FR" altLang="fr-FR" sz="1421">
                <a:solidFill>
                  <a:schemeClr val="bg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13</a:t>
            </a:fld>
            <a:endParaRPr lang="fr-FR" altLang="fr-FR" sz="142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17236" y="275223"/>
            <a:ext cx="8398164" cy="814668"/>
          </a:xfrm>
        </p:spPr>
        <p:txBody>
          <a:bodyPr vert="horz" wrap="square" lIns="93440" tIns="46719" rIns="93440" bIns="46719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fr-FR" sz="2653" b="1" dirty="0"/>
              <a:t>Catalog Extension IP Centric “Management panel”</a:t>
            </a:r>
            <a:r>
              <a:rPr lang="en-US" altLang="fr-FR" sz="2274" dirty="0"/>
              <a:t>   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20416" y="1419726"/>
            <a:ext cx="7664116" cy="4525378"/>
          </a:xfrm>
        </p:spPr>
        <p:txBody>
          <a:bodyPr vert="horz" wrap="square" lIns="86611" tIns="43305" rIns="86611" bIns="43305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fr-FR" sz="1705" b="1"/>
              <a:t>Concurrent (XML) IP Centric Management Panels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endParaRPr lang="en-US" altLang="fr-FR" sz="1705" b="1"/>
          </a:p>
          <a:p>
            <a:pPr lvl="1" eaLnBrk="1" hangingPunct="1">
              <a:lnSpc>
                <a:spcPct val="90000"/>
              </a:lnSpc>
            </a:pPr>
            <a:r>
              <a:rPr lang="en-US" altLang="fr-FR" sz="1705" b="1" i="1">
                <a:solidFill>
                  <a:schemeClr val="hlink"/>
                </a:solidFill>
              </a:rPr>
              <a:t>Intelligent Dashboards</a:t>
            </a:r>
            <a:r>
              <a:rPr lang="en-US" altLang="fr-FR" sz="1705" b="1"/>
              <a:t> collecting real time data from multiple DB or sources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fr-FR" sz="1705" b="1"/>
              <a:t>Covering as subset all Excel spreadsheet primitives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fr-FR" sz="1705" b="1"/>
              <a:t>Extensible to Workflow (states and conditions)  </a:t>
            </a:r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endParaRPr lang="en-US" altLang="fr-FR" sz="1705" b="1"/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endParaRPr lang="en-US" altLang="fr-FR" sz="1705" b="1"/>
          </a:p>
          <a:p>
            <a:pPr eaLnBrk="1" hangingPunct="1">
              <a:lnSpc>
                <a:spcPct val="90000"/>
              </a:lnSpc>
            </a:pPr>
            <a:r>
              <a:rPr lang="en-US" altLang="fr-FR" sz="1705" b="1"/>
              <a:t>Great Benefit </a:t>
            </a:r>
          </a:p>
          <a:p>
            <a:pPr eaLnBrk="1" hangingPunct="1">
              <a:lnSpc>
                <a:spcPct val="90000"/>
              </a:lnSpc>
            </a:pPr>
            <a:endParaRPr lang="en-US" altLang="fr-FR" sz="1705" b="1"/>
          </a:p>
          <a:p>
            <a:pPr lvl="1" eaLnBrk="1" hangingPunct="1">
              <a:lnSpc>
                <a:spcPct val="90000"/>
              </a:lnSpc>
            </a:pPr>
            <a:r>
              <a:rPr lang="en-US" altLang="fr-FR" sz="1705" b="1"/>
              <a:t>Get at an glance IP centric key data </a:t>
            </a:r>
            <a:endParaRPr lang="en-GB" altLang="fr-FR" sz="1705" b="1"/>
          </a:p>
          <a:p>
            <a:pPr lvl="1" eaLnBrk="1" hangingPunct="1">
              <a:lnSpc>
                <a:spcPct val="90000"/>
              </a:lnSpc>
            </a:pPr>
            <a:r>
              <a:rPr lang="en-US" altLang="fr-FR" sz="1705" b="1"/>
              <a:t>The user can follow up the product life cycle (Bug, IP usage, Maturity, Client Delivery, Finance) </a:t>
            </a:r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endParaRPr lang="en-GB" altLang="fr-FR" sz="1705" b="1">
              <a:solidFill>
                <a:srgbClr val="66FFFF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fr-FR" sz="1705" b="1">
                <a:solidFill>
                  <a:schemeClr val="hlink"/>
                </a:solidFill>
              </a:rPr>
              <a:t>Unified IP Data Viewer</a:t>
            </a:r>
            <a:r>
              <a:rPr lang="en-US" altLang="fr-FR" sz="1705" b="1">
                <a:solidFill>
                  <a:schemeClr val="accent2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83033740"/>
      </p:ext>
    </p:extLst>
  </p:cSld>
  <p:clrMapOvr>
    <a:masterClrMapping/>
  </p:clrMapOvr>
  <p:transition advTm="3000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fr-FR" sz="2653" b="1"/>
              <a:t>Panel or Dashboard Creation</a:t>
            </a:r>
          </a:p>
        </p:txBody>
      </p:sp>
      <p:sp>
        <p:nvSpPr>
          <p:cNvPr id="16387" name="Rectangle 3"/>
          <p:cNvSpPr>
            <a:spLocks noGrp="1"/>
          </p:cNvSpPr>
          <p:nvPr>
            <p:ph type="body" idx="1"/>
          </p:nvPr>
        </p:nvSpPr>
        <p:spPr>
          <a:xfrm>
            <a:off x="920416" y="1274618"/>
            <a:ext cx="7530857" cy="4850960"/>
          </a:xfrm>
        </p:spPr>
        <p:txBody>
          <a:bodyPr/>
          <a:lstStyle/>
          <a:p>
            <a:r>
              <a:rPr lang="en-US" altLang="fr-FR" sz="1895" b="1" dirty="0"/>
              <a:t>Similar to catalog format creation: Advanced Types </a:t>
            </a:r>
          </a:p>
          <a:p>
            <a:endParaRPr lang="en-US" altLang="fr-FR" b="1" dirty="0"/>
          </a:p>
          <a:p>
            <a:endParaRPr lang="en-US" altLang="fr-FR" dirty="0"/>
          </a:p>
        </p:txBody>
      </p:sp>
      <p:pic>
        <p:nvPicPr>
          <p:cNvPr id="16388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392" y="1961147"/>
            <a:ext cx="4277226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9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2981" y="4705852"/>
            <a:ext cx="929439" cy="1344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0" name="Line 10"/>
          <p:cNvSpPr>
            <a:spLocks noChangeShapeType="1"/>
          </p:cNvSpPr>
          <p:nvPr/>
        </p:nvSpPr>
        <p:spPr bwMode="auto">
          <a:xfrm>
            <a:off x="5179595" y="3801979"/>
            <a:ext cx="1022684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5263" tIns="44337" rIns="85263" bIns="44337">
            <a:spAutoFit/>
          </a:bodyPr>
          <a:lstStyle/>
          <a:p>
            <a:endParaRPr lang="en-US" sz="1705"/>
          </a:p>
        </p:txBody>
      </p:sp>
      <p:sp>
        <p:nvSpPr>
          <p:cNvPr id="16391" name="Line 12"/>
          <p:cNvSpPr>
            <a:spLocks noChangeShapeType="1"/>
          </p:cNvSpPr>
          <p:nvPr/>
        </p:nvSpPr>
        <p:spPr bwMode="auto">
          <a:xfrm flipV="1">
            <a:off x="4866774" y="5281863"/>
            <a:ext cx="1347537" cy="300789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5263" tIns="44337" rIns="85263" bIns="44337">
            <a:spAutoFit/>
          </a:bodyPr>
          <a:lstStyle/>
          <a:p>
            <a:endParaRPr lang="en-US" sz="1705"/>
          </a:p>
        </p:txBody>
      </p:sp>
      <p:sp>
        <p:nvSpPr>
          <p:cNvPr id="16392" name="Line 13"/>
          <p:cNvSpPr>
            <a:spLocks noChangeShapeType="1"/>
          </p:cNvSpPr>
          <p:nvPr/>
        </p:nvSpPr>
        <p:spPr bwMode="auto">
          <a:xfrm>
            <a:off x="5023184" y="5895474"/>
            <a:ext cx="104674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5263" tIns="44337" rIns="85263" bIns="44337">
            <a:spAutoFit/>
          </a:bodyPr>
          <a:lstStyle/>
          <a:p>
            <a:endParaRPr lang="en-US" sz="1705"/>
          </a:p>
        </p:txBody>
      </p:sp>
      <p:sp>
        <p:nvSpPr>
          <p:cNvPr id="16393" name="Text Box 15"/>
          <p:cNvSpPr txBox="1">
            <a:spLocks noChangeArrowheads="1"/>
          </p:cNvSpPr>
          <p:nvPr/>
        </p:nvSpPr>
        <p:spPr bwMode="auto">
          <a:xfrm>
            <a:off x="6465471" y="3615490"/>
            <a:ext cx="1389128" cy="351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5263" tIns="44337" rIns="85263" bIns="44337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fr-FR" sz="1705" b="1">
                <a:cs typeface="Arial" panose="020B0604020202020204" pitchFamily="34" charset="0"/>
              </a:rPr>
              <a:t>Python Script</a:t>
            </a:r>
          </a:p>
        </p:txBody>
      </p:sp>
      <p:sp>
        <p:nvSpPr>
          <p:cNvPr id="16394" name="Text Box 17"/>
          <p:cNvSpPr txBox="1">
            <a:spLocks noChangeArrowheads="1"/>
          </p:cNvSpPr>
          <p:nvPr/>
        </p:nvSpPr>
        <p:spPr bwMode="auto">
          <a:xfrm>
            <a:off x="6357186" y="4987090"/>
            <a:ext cx="1782312" cy="6142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5263" tIns="44337" rIns="85263" bIns="44337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fr-FR" sz="1705" b="1">
                <a:cs typeface="Arial" panose="020B0604020202020204" pitchFamily="34" charset="0"/>
              </a:rPr>
              <a:t>Workflow Control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fr-FR" sz="1705" b="1">
                <a:cs typeface="Arial" panose="020B0604020202020204" pitchFamily="34" charset="0"/>
              </a:rPr>
              <a:t>Call Function</a:t>
            </a:r>
            <a:r>
              <a:rPr lang="en-US" altLang="fr-FR" sz="1705">
                <a:cs typeface="Arial" panose="020B0604020202020204" pitchFamily="34" charset="0"/>
              </a:rPr>
              <a:t> </a:t>
            </a:r>
          </a:p>
        </p:txBody>
      </p:sp>
      <p:sp>
        <p:nvSpPr>
          <p:cNvPr id="16395" name="Text Box 18"/>
          <p:cNvSpPr txBox="1">
            <a:spLocks noChangeArrowheads="1"/>
          </p:cNvSpPr>
          <p:nvPr/>
        </p:nvSpPr>
        <p:spPr bwMode="auto">
          <a:xfrm>
            <a:off x="6393281" y="5648827"/>
            <a:ext cx="1239791" cy="351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5263" tIns="44337" rIns="85263" bIns="44337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fr-FR" sz="1705" b="1">
                <a:cs typeface="Arial" panose="020B0604020202020204" pitchFamily="34" charset="0"/>
              </a:rPr>
              <a:t>Mail Engine</a:t>
            </a:r>
          </a:p>
        </p:txBody>
      </p:sp>
      <p:sp>
        <p:nvSpPr>
          <p:cNvPr id="16396" name="Text Box 19"/>
          <p:cNvSpPr txBox="1">
            <a:spLocks noChangeArrowheads="1"/>
          </p:cNvSpPr>
          <p:nvPr/>
        </p:nvSpPr>
        <p:spPr bwMode="auto">
          <a:xfrm>
            <a:off x="6501565" y="4361447"/>
            <a:ext cx="2101246" cy="351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5263" tIns="44337" rIns="85263" bIns="44337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fr-FR" sz="1705" b="1">
                <a:cs typeface="Arial" panose="020B0604020202020204" pitchFamily="34" charset="0"/>
              </a:rPr>
              <a:t>Bridge to external DB</a:t>
            </a:r>
          </a:p>
        </p:txBody>
      </p:sp>
      <p:sp>
        <p:nvSpPr>
          <p:cNvPr id="16397" name="Line 20"/>
          <p:cNvSpPr>
            <a:spLocks noChangeShapeType="1"/>
          </p:cNvSpPr>
          <p:nvPr/>
        </p:nvSpPr>
        <p:spPr bwMode="auto">
          <a:xfrm flipV="1">
            <a:off x="4999121" y="4559969"/>
            <a:ext cx="1347537" cy="733926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5263" tIns="44337" rIns="85263" bIns="44337">
            <a:spAutoFit/>
          </a:bodyPr>
          <a:lstStyle/>
          <a:p>
            <a:endParaRPr lang="en-US" sz="1705"/>
          </a:p>
        </p:txBody>
      </p:sp>
    </p:spTree>
    <p:extLst>
      <p:ext uri="{BB962C8B-B14F-4D97-AF65-F5344CB8AC3E}">
        <p14:creationId xmlns:p14="http://schemas.microsoft.com/office/powerpoint/2010/main" val="4982625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Espace réservé du numéro de diapositive 2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defTabSz="927967">
              <a:spcBef>
                <a:spcPct val="20000"/>
              </a:spcBef>
              <a:buFont typeface="Arial" panose="020B0604020202020204" pitchFamily="34" charset="0"/>
              <a:buChar char="•"/>
              <a:defRPr sz="2463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03871" indent="-270720" defTabSz="927967">
              <a:spcBef>
                <a:spcPct val="20000"/>
              </a:spcBef>
              <a:buFont typeface="Arial" panose="020B0604020202020204" pitchFamily="34" charset="0"/>
              <a:buChar char="–"/>
              <a:defRPr sz="199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082878" indent="-216576" defTabSz="927967">
              <a:spcBef>
                <a:spcPct val="20000"/>
              </a:spcBef>
              <a:buFont typeface="Arial" panose="020B0604020202020204" pitchFamily="34" charset="0"/>
              <a:buChar char="•"/>
              <a:defRPr sz="199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16029" indent="-216576" defTabSz="927967">
              <a:spcBef>
                <a:spcPct val="20000"/>
              </a:spcBef>
              <a:buFont typeface="Arial" panose="020B0604020202020204" pitchFamily="34" charset="0"/>
              <a:buChar char="–"/>
              <a:defRPr sz="199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949181" indent="-216576" defTabSz="927967">
              <a:spcBef>
                <a:spcPct val="20000"/>
              </a:spcBef>
              <a:buFont typeface="Arial" panose="020B0604020202020204" pitchFamily="34" charset="0"/>
              <a:buChar char="»"/>
              <a:defRPr sz="199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382332" indent="-216576" defTabSz="927967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9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815483" indent="-216576" defTabSz="927967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9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248635" indent="-216576" defTabSz="927967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9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681786" indent="-216576" defTabSz="927967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9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DD82229-DACF-43DD-89B4-3720ABFFE4F4}" type="slidenum">
              <a:rPr lang="fr-FR" altLang="fr-FR" sz="1421">
                <a:solidFill>
                  <a:schemeClr val="bg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15</a:t>
            </a:fld>
            <a:endParaRPr lang="fr-FR" altLang="fr-FR" sz="142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17411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8223" y="2013787"/>
            <a:ext cx="4033587" cy="107381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12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6271" y="3830555"/>
            <a:ext cx="7304672" cy="1146008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413" name="Line 8"/>
          <p:cNvSpPr>
            <a:spLocks noChangeShapeType="1"/>
          </p:cNvSpPr>
          <p:nvPr/>
        </p:nvSpPr>
        <p:spPr bwMode="auto">
          <a:xfrm>
            <a:off x="4578016" y="3260558"/>
            <a:ext cx="324853" cy="529389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 sz="1705"/>
          </a:p>
        </p:txBody>
      </p:sp>
      <p:sp>
        <p:nvSpPr>
          <p:cNvPr id="17414" name="Text Box 9"/>
          <p:cNvSpPr txBox="1">
            <a:spLocks noChangeArrowheads="1"/>
          </p:cNvSpPr>
          <p:nvPr/>
        </p:nvSpPr>
        <p:spPr bwMode="auto">
          <a:xfrm>
            <a:off x="5074319" y="3260558"/>
            <a:ext cx="2064920" cy="349847"/>
          </a:xfrm>
          <a:prstGeom prst="rect">
            <a:avLst/>
          </a:prstGeom>
          <a:solidFill>
            <a:schemeClr val="bg1"/>
          </a:solidFill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lIns="86622" tIns="43311" rIns="86622" bIns="43311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fr-FR" sz="1705" b="1">
                <a:cs typeface="Arial" panose="020B0604020202020204" pitchFamily="34" charset="0"/>
              </a:rPr>
              <a:t>Filtered Link </a:t>
            </a:r>
          </a:p>
        </p:txBody>
      </p:sp>
      <p:sp>
        <p:nvSpPr>
          <p:cNvPr id="17415" name="Rectangle 2"/>
          <p:cNvSpPr>
            <a:spLocks noChangeArrowheads="1"/>
          </p:cNvSpPr>
          <p:nvPr/>
        </p:nvSpPr>
        <p:spPr bwMode="auto">
          <a:xfrm>
            <a:off x="535405" y="22559"/>
            <a:ext cx="8494295" cy="697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440" tIns="46719" rIns="93440" bIns="46719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fr-FR" sz="2274" b="1">
              <a:cs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fr-FR" sz="2274" b="1">
                <a:cs typeface="Arial" panose="020B0604020202020204" pitchFamily="34" charset="0"/>
              </a:rPr>
              <a:t>Connected </a:t>
            </a:r>
            <a:r>
              <a:rPr lang="fr-FR" altLang="fr-FR" sz="2274" b="1">
                <a:cs typeface="Arial" panose="020B0604020202020204" pitchFamily="34" charset="0"/>
              </a:rPr>
              <a:t>S</a:t>
            </a:r>
            <a:r>
              <a:rPr lang="en-US" altLang="fr-FR" sz="2274" b="1">
                <a:cs typeface="Arial" panose="020B0604020202020204" pitchFamily="34" charset="0"/>
              </a:rPr>
              <a:t>ynchronized Views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fr-FR" sz="2274" b="1">
              <a:cs typeface="Arial" panose="020B0604020202020204" pitchFamily="34" charset="0"/>
            </a:endParaRPr>
          </a:p>
        </p:txBody>
      </p:sp>
      <p:sp>
        <p:nvSpPr>
          <p:cNvPr id="17416" name="Text Box 18"/>
          <p:cNvSpPr txBox="1">
            <a:spLocks noChangeArrowheads="1"/>
          </p:cNvSpPr>
          <p:nvPr/>
        </p:nvSpPr>
        <p:spPr bwMode="auto">
          <a:xfrm>
            <a:off x="1651334" y="5456321"/>
            <a:ext cx="3137526" cy="325602"/>
          </a:xfrm>
          <a:prstGeom prst="rect">
            <a:avLst/>
          </a:prstGeom>
          <a:noFill/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fr-FR" sz="1516" b="1">
                <a:cs typeface="Arial" panose="020B0604020202020204" pitchFamily="34" charset="0"/>
              </a:rPr>
              <a:t>Possibly In Syn</a:t>
            </a:r>
            <a:r>
              <a:rPr lang="fr-FR" altLang="fr-FR" sz="1516" b="1">
                <a:cs typeface="Arial" panose="020B0604020202020204" pitchFamily="34" charset="0"/>
              </a:rPr>
              <a:t>c</a:t>
            </a:r>
            <a:r>
              <a:rPr lang="en-US" altLang="fr-FR" sz="1516" b="1">
                <a:cs typeface="Arial" panose="020B0604020202020204" pitchFamily="34" charset="0"/>
              </a:rPr>
              <a:t> with existing Bug DB</a:t>
            </a:r>
            <a:endParaRPr lang="en-US" altLang="fr-FR" sz="1705" b="1">
              <a:cs typeface="Arial" panose="020B0604020202020204" pitchFamily="34" charset="0"/>
            </a:endParaRPr>
          </a:p>
        </p:txBody>
      </p:sp>
      <p:sp>
        <p:nvSpPr>
          <p:cNvPr id="17417" name="Line 19"/>
          <p:cNvSpPr>
            <a:spLocks noChangeShapeType="1"/>
          </p:cNvSpPr>
          <p:nvPr/>
        </p:nvSpPr>
        <p:spPr bwMode="auto">
          <a:xfrm flipV="1">
            <a:off x="2989848" y="4367463"/>
            <a:ext cx="1191126" cy="1070811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z="1705"/>
          </a:p>
        </p:txBody>
      </p:sp>
      <p:cxnSp>
        <p:nvCxnSpPr>
          <p:cNvPr id="11" name="Connecteur droit 10"/>
          <p:cNvCxnSpPr/>
          <p:nvPr/>
        </p:nvCxnSpPr>
        <p:spPr bwMode="auto">
          <a:xfrm>
            <a:off x="1016669" y="757989"/>
            <a:ext cx="7736305" cy="0"/>
          </a:xfrm>
          <a:prstGeom prst="line">
            <a:avLst/>
          </a:prstGeom>
          <a:ln>
            <a:headEnd type="none" w="med" len="med"/>
            <a:tailEnd type="none" w="med" len="med"/>
          </a:ln>
          <a:effectLst/>
          <a:ex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419" name="Text Box 12"/>
          <p:cNvSpPr txBox="1">
            <a:spLocks noChangeArrowheads="1"/>
          </p:cNvSpPr>
          <p:nvPr/>
        </p:nvSpPr>
        <p:spPr bwMode="auto">
          <a:xfrm>
            <a:off x="1300915" y="812131"/>
            <a:ext cx="3156983" cy="11390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5263" tIns="44337" rIns="85263" bIns="44337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fr-FR" sz="1705" b="1">
                <a:cs typeface="Arial" panose="020B0604020202020204" pitchFamily="34" charset="0"/>
              </a:rPr>
              <a:t>Examples :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altLang="fr-FR" sz="1705" b="1">
                <a:cs typeface="Arial" panose="020B0604020202020204" pitchFamily="34" charset="0"/>
              </a:rPr>
              <a:t> Link to pan</a:t>
            </a:r>
            <a:r>
              <a:rPr lang="fr-FR" altLang="fr-FR" sz="1705" b="1">
                <a:cs typeface="Arial" panose="020B0604020202020204" pitchFamily="34" charset="0"/>
              </a:rPr>
              <a:t>el</a:t>
            </a:r>
            <a:endParaRPr lang="en-US" altLang="fr-FR" sz="1705" b="1"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altLang="fr-FR" sz="1705" b="1">
                <a:cs typeface="Arial" panose="020B0604020202020204" pitchFamily="34" charset="0"/>
              </a:rPr>
              <a:t> Back Annotation in the catalog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fr-FR" sz="1705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7603355"/>
      </p:ext>
    </p:extLst>
  </p:cSld>
  <p:clrMapOvr>
    <a:masterClrMapping/>
  </p:clrMapOvr>
  <p:transition advTm="3000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IP  Publishing is the heart of IP management </a:t>
            </a:r>
          </a:p>
          <a:p>
            <a:endParaRPr lang="en-US" dirty="0"/>
          </a:p>
          <a:p>
            <a:pPr lvl="1"/>
            <a:r>
              <a:rPr lang="en-US" dirty="0"/>
              <a:t>Flexible ,exportable web List</a:t>
            </a:r>
          </a:p>
          <a:p>
            <a:pPr lvl="1"/>
            <a:r>
              <a:rPr lang="en-US" dirty="0"/>
              <a:t>Needs to be integrated in a comprehensive  web platform </a:t>
            </a:r>
          </a:p>
          <a:p>
            <a:pPr lvl="1"/>
            <a:endParaRPr lang="en-US" dirty="0"/>
          </a:p>
          <a:p>
            <a:pPr marL="490538" lvl="1" indent="0">
              <a:buNone/>
            </a:pPr>
            <a:r>
              <a:rPr lang="en-US" dirty="0"/>
              <a:t>Platform used for various ecosystems </a:t>
            </a:r>
          </a:p>
          <a:p>
            <a:pPr lvl="1"/>
            <a:r>
              <a:rPr lang="en-US" dirty="0"/>
              <a:t>IP Provider gateways</a:t>
            </a:r>
          </a:p>
          <a:p>
            <a:pPr lvl="1"/>
            <a:r>
              <a:rPr lang="en-US" dirty="0"/>
              <a:t>Foundry gateways</a:t>
            </a:r>
          </a:p>
          <a:p>
            <a:pPr lvl="1"/>
            <a:r>
              <a:rPr lang="en-US" dirty="0"/>
              <a:t>FDSOI IP shop</a:t>
            </a:r>
          </a:p>
          <a:p>
            <a:pPr lvl="1"/>
            <a:r>
              <a:rPr lang="en-US" dirty="0"/>
              <a:t>Collaborative consortium project </a:t>
            </a:r>
          </a:p>
          <a:p>
            <a:pPr lvl="1"/>
            <a:r>
              <a:rPr lang="en-US" dirty="0" err="1"/>
              <a:t>IoT</a:t>
            </a:r>
            <a:r>
              <a:rPr lang="en-US"/>
              <a:t> ecosystem</a:t>
            </a:r>
            <a:endParaRPr lang="en-US" dirty="0"/>
          </a:p>
          <a:p>
            <a:pPr lvl="1"/>
            <a:endParaRPr lang="en-US" dirty="0"/>
          </a:p>
          <a:p>
            <a:pPr marL="490538" lvl="1" indent="0">
              <a:buNone/>
            </a:pPr>
            <a:r>
              <a:rPr lang="en-US" dirty="0"/>
              <a:t>IPMS intranet/Ecosystem  portals technology  based on 2 decades of experiences </a:t>
            </a:r>
          </a:p>
        </p:txBody>
      </p:sp>
    </p:spTree>
    <p:extLst>
      <p:ext uri="{BB962C8B-B14F-4D97-AF65-F5344CB8AC3E}">
        <p14:creationId xmlns:p14="http://schemas.microsoft.com/office/powerpoint/2010/main" val="20719423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14350" y="275223"/>
            <a:ext cx="8401050" cy="813989"/>
          </a:xfrm>
        </p:spPr>
        <p:txBody>
          <a:bodyPr/>
          <a:lstStyle/>
          <a:p>
            <a:r>
              <a:rPr lang="en-US" sz="2800" b="1" dirty="0"/>
              <a:t>Why is it mandatory? Many facets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4350" y="1223682"/>
            <a:ext cx="8401050" cy="4901896"/>
          </a:xfrm>
        </p:spPr>
        <p:txBody>
          <a:bodyPr>
            <a:noAutofit/>
          </a:bodyPr>
          <a:lstStyle/>
          <a:p>
            <a:r>
              <a:rPr lang="en-US" b="1" dirty="0"/>
              <a:t>IP / Product List on an intranet server or a community server is a key enabler </a:t>
            </a:r>
          </a:p>
          <a:p>
            <a:pPr lvl="1"/>
            <a:r>
              <a:rPr lang="en-US" b="1" dirty="0"/>
              <a:t> internal IP management </a:t>
            </a:r>
          </a:p>
          <a:p>
            <a:pPr lvl="2"/>
            <a:r>
              <a:rPr lang="en-US" sz="1600" b="1" dirty="0"/>
              <a:t>Synchronized with IP File… catalog of IP (version)  with extension ( version ,Configuration) </a:t>
            </a:r>
          </a:p>
          <a:p>
            <a:pPr lvl="2"/>
            <a:r>
              <a:rPr lang="en-US" sz="1600" b="1" dirty="0"/>
              <a:t>Corporate  meta data exchange( Engineers, Marketing ,Sales ,Delivery ,Finance )</a:t>
            </a:r>
          </a:p>
          <a:p>
            <a:pPr marL="979488" lvl="2" indent="0">
              <a:buNone/>
            </a:pPr>
            <a:endParaRPr lang="en-US" b="1" dirty="0"/>
          </a:p>
          <a:p>
            <a:pPr lvl="1"/>
            <a:r>
              <a:rPr lang="en-US" b="1" dirty="0"/>
              <a:t>IP Exchange:</a:t>
            </a:r>
          </a:p>
          <a:p>
            <a:pPr lvl="2"/>
            <a:r>
              <a:rPr lang="en-US" sz="1600" b="1" dirty="0"/>
              <a:t>What do I deliver to whom? ( Which version on which technology node ,to which client </a:t>
            </a:r>
          </a:p>
          <a:p>
            <a:pPr lvl="2"/>
            <a:r>
              <a:rPr lang="en-US" sz="1600" b="1" dirty="0"/>
              <a:t>How do I support ?</a:t>
            </a:r>
          </a:p>
          <a:p>
            <a:pPr marL="1204913" lvl="2" indent="-285750"/>
            <a:endParaRPr lang="en-US" b="1" dirty="0"/>
          </a:p>
          <a:p>
            <a:pPr lvl="1"/>
            <a:r>
              <a:rPr lang="en-US" b="1" dirty="0"/>
              <a:t>IP Web publishing </a:t>
            </a:r>
          </a:p>
          <a:p>
            <a:pPr lvl="2"/>
            <a:r>
              <a:rPr lang="en-US" sz="1600" b="1" dirty="0"/>
              <a:t>Web marketing :How do I update my IP list on corporate web site and on public web sites  ?</a:t>
            </a:r>
          </a:p>
          <a:p>
            <a:pPr lvl="2"/>
            <a:r>
              <a:rPr lang="en-US" sz="1600" b="1" dirty="0"/>
              <a:t>How can I be sure that the IP status  on various  process node is correctly published?  </a:t>
            </a:r>
          </a:p>
          <a:p>
            <a:pPr marL="0" indent="0">
              <a:buNone/>
            </a:pPr>
            <a:r>
              <a:rPr lang="en-US" b="1" dirty="0"/>
              <a:t> Need of a centralized List in Sync with IP versions  for each facet of the management </a:t>
            </a:r>
          </a:p>
        </p:txBody>
      </p:sp>
    </p:spTree>
    <p:extLst>
      <p:ext uri="{BB962C8B-B14F-4D97-AF65-F5344CB8AC3E}">
        <p14:creationId xmlns:p14="http://schemas.microsoft.com/office/powerpoint/2010/main" val="7691988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/>
              <a:t>D&amp;R IP Management  Platform  IPMS tm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fr-FR" sz="1895" b="1" dirty="0">
                <a:cs typeface="Arial" panose="020B0604020202020204" pitchFamily="34" charset="0"/>
              </a:rPr>
              <a:t>Java based intranet IP publishing &amp; management  platform </a:t>
            </a:r>
          </a:p>
          <a:p>
            <a:endParaRPr lang="en-US" altLang="fr-FR" sz="1895" b="1" dirty="0">
              <a:cs typeface="Arial" panose="020B0604020202020204" pitchFamily="34" charset="0"/>
            </a:endParaRPr>
          </a:p>
          <a:p>
            <a:r>
              <a:rPr lang="en-US" altLang="fr-FR" sz="1895" b="1" dirty="0">
                <a:cs typeface="Arial" panose="020B0604020202020204" pitchFamily="34" charset="0"/>
              </a:rPr>
              <a:t>IP  XML (m</a:t>
            </a:r>
            <a:r>
              <a:rPr lang="fr-FR" altLang="fr-FR" sz="1895" b="1" dirty="0">
                <a:cs typeface="Arial" panose="020B0604020202020204" pitchFamily="34" charset="0"/>
              </a:rPr>
              <a:t>e</a:t>
            </a:r>
            <a:r>
              <a:rPr lang="en-US" altLang="fr-FR" sz="1895" b="1" dirty="0">
                <a:cs typeface="Arial" panose="020B0604020202020204" pitchFamily="34" charset="0"/>
              </a:rPr>
              <a:t>ta data ) Viewer  for all management facets </a:t>
            </a:r>
          </a:p>
          <a:p>
            <a:endParaRPr lang="en-US" altLang="fr-FR" sz="1895" b="1" dirty="0">
              <a:cs typeface="Arial" panose="020B0604020202020204" pitchFamily="34" charset="0"/>
            </a:endParaRPr>
          </a:p>
          <a:p>
            <a:r>
              <a:rPr lang="en-US" altLang="fr-FR" sz="1895" b="1" dirty="0">
                <a:cs typeface="Arial" panose="020B0604020202020204" pitchFamily="34" charset="0"/>
              </a:rPr>
              <a:t>Flexible evolving (XML) formats with different views ( Designers, Marketing,….)</a:t>
            </a:r>
          </a:p>
          <a:p>
            <a:endParaRPr lang="en-US" altLang="fr-FR" sz="1895" b="1" dirty="0">
              <a:cs typeface="Arial" panose="020B0604020202020204" pitchFamily="34" charset="0"/>
            </a:endParaRPr>
          </a:p>
          <a:p>
            <a:r>
              <a:rPr lang="en-US" altLang="fr-FR" sz="1895" b="1" dirty="0">
                <a:cs typeface="Arial" panose="020B0604020202020204" pitchFamily="34" charset="0"/>
              </a:rPr>
              <a:t>IP list or IP  catalog created  by assigning a ( new) format to a </a:t>
            </a:r>
            <a:r>
              <a:rPr lang="fr-FR" altLang="fr-FR" sz="1895" b="1" dirty="0">
                <a:cs typeface="Arial" panose="020B0604020202020204" pitchFamily="34" charset="0"/>
              </a:rPr>
              <a:t>catalogue)</a:t>
            </a:r>
          </a:p>
          <a:p>
            <a:endParaRPr lang="fr-FR" altLang="fr-FR" sz="1895" b="1" dirty="0">
              <a:cs typeface="Arial" panose="020B0604020202020204" pitchFamily="34" charset="0"/>
            </a:endParaRPr>
          </a:p>
          <a:p>
            <a:r>
              <a:rPr lang="fr-FR" altLang="fr-FR" sz="1895" b="1" dirty="0" err="1">
                <a:cs typeface="Arial" panose="020B0604020202020204" pitchFamily="34" charset="0"/>
              </a:rPr>
              <a:t>Filtered</a:t>
            </a:r>
            <a:r>
              <a:rPr lang="fr-FR" altLang="fr-FR" sz="1895" b="1" dirty="0">
                <a:cs typeface="Arial" panose="020B0604020202020204" pitchFamily="34" charset="0"/>
              </a:rPr>
              <a:t> </a:t>
            </a:r>
            <a:r>
              <a:rPr lang="fr-FR" altLang="fr-FR" sz="1895" b="1" dirty="0" err="1">
                <a:cs typeface="Arial" panose="020B0604020202020204" pitchFamily="34" charset="0"/>
              </a:rPr>
              <a:t>list</a:t>
            </a:r>
            <a:r>
              <a:rPr lang="fr-FR" altLang="fr-FR" sz="1895" b="1" dirty="0">
                <a:cs typeface="Arial" panose="020B0604020202020204" pitchFamily="34" charset="0"/>
              </a:rPr>
              <a:t>  exportable to </a:t>
            </a:r>
            <a:r>
              <a:rPr lang="fr-FR" altLang="fr-FR" sz="1895" b="1" dirty="0" err="1">
                <a:cs typeface="Arial" panose="020B0604020202020204" pitchFamily="34" charset="0"/>
              </a:rPr>
              <a:t>other</a:t>
            </a:r>
            <a:r>
              <a:rPr lang="fr-FR" altLang="fr-FR" sz="1895" b="1" dirty="0">
                <a:cs typeface="Arial" panose="020B0604020202020204" pitchFamily="34" charset="0"/>
              </a:rPr>
              <a:t>  </a:t>
            </a:r>
            <a:r>
              <a:rPr lang="fr-FR" altLang="fr-FR" sz="1895" b="1" dirty="0" err="1">
                <a:cs typeface="Arial" panose="020B0604020202020204" pitchFamily="34" charset="0"/>
              </a:rPr>
              <a:t>websites</a:t>
            </a:r>
            <a:r>
              <a:rPr lang="fr-FR" altLang="fr-FR" sz="1895" b="1" dirty="0">
                <a:cs typeface="Arial" panose="020B0604020202020204" pitchFamily="34" charset="0"/>
              </a:rPr>
              <a:t> </a:t>
            </a:r>
          </a:p>
          <a:p>
            <a:endParaRPr lang="fr-FR" altLang="fr-FR" sz="1895" b="1" dirty="0">
              <a:cs typeface="Arial" panose="020B0604020202020204" pitchFamily="34" charset="0"/>
            </a:endParaRPr>
          </a:p>
          <a:p>
            <a:r>
              <a:rPr lang="en-US" altLang="fr-FR" sz="1895" b="1" dirty="0">
                <a:cs typeface="Arial" panose="020B0604020202020204" pitchFamily="34" charset="0"/>
              </a:rPr>
              <a:t>Extended to a set  of IP centric product Catalogs (Add </a:t>
            </a:r>
            <a:r>
              <a:rPr lang="en-US" altLang="fr-FR" sz="1895" b="1" dirty="0" err="1">
                <a:cs typeface="Arial" panose="020B0604020202020204" pitchFamily="34" charset="0"/>
              </a:rPr>
              <a:t>ons</a:t>
            </a:r>
            <a:r>
              <a:rPr lang="en-US" altLang="fr-FR" sz="1895" b="1" dirty="0">
                <a:cs typeface="Arial" panose="020B0604020202020204" pitchFamily="34" charset="0"/>
              </a:rPr>
              <a:t> ,libraries ,drivers, embedded software ..) </a:t>
            </a:r>
          </a:p>
          <a:p>
            <a:endParaRPr lang="en-US" altLang="fr-FR" sz="1895" b="1" dirty="0">
              <a:cs typeface="Arial" panose="020B0604020202020204" pitchFamily="34" charset="0"/>
            </a:endParaRPr>
          </a:p>
          <a:p>
            <a:pPr marL="490538" lvl="1" indent="0">
              <a:buNone/>
            </a:pPr>
            <a:endParaRPr lang="en-US" altLang="fr-FR" sz="1900" b="1" dirty="0"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947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/>
          </p:cNvSpPr>
          <p:nvPr>
            <p:ph type="title"/>
          </p:nvPr>
        </p:nvSpPr>
        <p:spPr>
          <a:xfrm>
            <a:off x="707231" y="-190060"/>
            <a:ext cx="8872538" cy="1325563"/>
          </a:xfrm>
        </p:spPr>
        <p:txBody>
          <a:bodyPr/>
          <a:lstStyle/>
          <a:p>
            <a:r>
              <a:rPr lang="en-US" altLang="fr-FR" sz="2653" b="1" dirty="0"/>
              <a:t>IP Product Catalog</a:t>
            </a:r>
          </a:p>
        </p:txBody>
      </p:sp>
      <p:sp>
        <p:nvSpPr>
          <p:cNvPr id="10243" name="Rectangle 3"/>
          <p:cNvSpPr>
            <a:spLocks noGrp="1"/>
          </p:cNvSpPr>
          <p:nvPr>
            <p:ph idx="1"/>
          </p:nvPr>
        </p:nvSpPr>
        <p:spPr>
          <a:xfrm>
            <a:off x="344431" y="950495"/>
            <a:ext cx="7702440" cy="5482962"/>
          </a:xfrm>
        </p:spPr>
        <p:txBody>
          <a:bodyPr>
            <a:normAutofit/>
          </a:bodyPr>
          <a:lstStyle/>
          <a:p>
            <a:r>
              <a:rPr lang="en-US" altLang="fr-FR" sz="1895" b="1" dirty="0"/>
              <a:t>IP provider Meta Data Catalog</a:t>
            </a:r>
          </a:p>
          <a:p>
            <a:endParaRPr lang="fr-FR" altLang="fr-FR" sz="1895" b="1" dirty="0"/>
          </a:p>
          <a:p>
            <a:endParaRPr lang="fr-FR" altLang="fr-FR" sz="1895" b="1" dirty="0"/>
          </a:p>
          <a:p>
            <a:endParaRPr lang="fr-FR" altLang="fr-FR" sz="1895" b="1" dirty="0"/>
          </a:p>
          <a:p>
            <a:endParaRPr lang="fr-FR" altLang="fr-FR" sz="1895" b="1" dirty="0"/>
          </a:p>
          <a:p>
            <a:endParaRPr lang="fr-FR" altLang="fr-FR" sz="1895" b="1" dirty="0"/>
          </a:p>
          <a:p>
            <a:endParaRPr lang="fr-FR" altLang="fr-FR" sz="1895" b="1" dirty="0"/>
          </a:p>
          <a:p>
            <a:endParaRPr lang="fr-FR" altLang="fr-FR" sz="1895" b="1" dirty="0"/>
          </a:p>
          <a:p>
            <a:endParaRPr lang="fr-FR" altLang="fr-FR" sz="1895" b="1" dirty="0"/>
          </a:p>
          <a:p>
            <a:endParaRPr lang="fr-FR" altLang="fr-FR" sz="1895" b="1" dirty="0"/>
          </a:p>
          <a:p>
            <a:endParaRPr lang="fr-FR" altLang="fr-FR" sz="1895" b="1" dirty="0"/>
          </a:p>
          <a:p>
            <a:endParaRPr lang="en-US" altLang="fr-FR" sz="1895" b="1" dirty="0"/>
          </a:p>
          <a:p>
            <a:endParaRPr lang="en-US" altLang="fr-FR" sz="1895" b="1" dirty="0"/>
          </a:p>
          <a:p>
            <a:pPr marL="0" indent="0">
              <a:buNone/>
            </a:pPr>
            <a:endParaRPr lang="en-US" altLang="fr-FR" sz="1895" b="1" dirty="0"/>
          </a:p>
          <a:p>
            <a:pPr>
              <a:buFont typeface="Arial" panose="020B0604020202020204" pitchFamily="34" charset="0"/>
              <a:buNone/>
            </a:pPr>
            <a:r>
              <a:rPr lang="en-US" altLang="fr-FR" dirty="0"/>
              <a:t> </a:t>
            </a:r>
          </a:p>
          <a:p>
            <a:pPr>
              <a:buFont typeface="Arial" panose="020B0604020202020204" pitchFamily="34" charset="0"/>
              <a:buNone/>
            </a:pPr>
            <a:endParaRPr lang="en-US" altLang="fr-FR" dirty="0"/>
          </a:p>
        </p:txBody>
      </p:sp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812" y="1619662"/>
            <a:ext cx="6061801" cy="398846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87134" y="3365681"/>
            <a:ext cx="4086225" cy="276225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6238454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14350" y="275223"/>
            <a:ext cx="8401050" cy="854330"/>
          </a:xfrm>
        </p:spPr>
        <p:txBody>
          <a:bodyPr/>
          <a:lstStyle/>
          <a:p>
            <a:r>
              <a:rPr lang="en-US" b="1" dirty="0"/>
              <a:t>Description Format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4350" y="995082"/>
            <a:ext cx="8401050" cy="5009473"/>
          </a:xfrm>
        </p:spPr>
        <p:txBody>
          <a:bodyPr/>
          <a:lstStyle/>
          <a:p>
            <a:pPr marL="490538" lvl="1" indent="0">
              <a:buNone/>
            </a:pPr>
            <a:r>
              <a:rPr lang="en-US" altLang="fr-FR" sz="1705" b="1" dirty="0">
                <a:cs typeface="Arial" panose="020B0604020202020204" pitchFamily="34" charset="0"/>
              </a:rPr>
              <a:t>Library of IP XML description format </a:t>
            </a:r>
            <a:r>
              <a:rPr lang="fr-FR" altLang="fr-FR" sz="1705" b="1" dirty="0" err="1">
                <a:cs typeface="Arial" panose="020B0604020202020204" pitchFamily="34" charset="0"/>
              </a:rPr>
              <a:t>using</a:t>
            </a:r>
            <a:r>
              <a:rPr lang="en-US" altLang="fr-FR" sz="1705" b="1" dirty="0">
                <a:cs typeface="Arial" panose="020B0604020202020204" pitchFamily="34" charset="0"/>
              </a:rPr>
              <a:t> a rich extensible set of types </a:t>
            </a:r>
          </a:p>
          <a:p>
            <a:pPr lvl="1"/>
            <a:r>
              <a:rPr lang="en-US" altLang="fr-FR" sz="1705" b="1" dirty="0">
                <a:cs typeface="Arial" panose="020B0604020202020204" pitchFamily="34" charset="0"/>
              </a:rPr>
              <a:t>Life cycle support (Map /Bridge to new format)… Extensible search</a:t>
            </a:r>
          </a:p>
          <a:p>
            <a:pPr lvl="2"/>
            <a:endParaRPr lang="en-US" altLang="fr-FR" sz="1705" b="1" dirty="0">
              <a:cs typeface="Arial" panose="020B0604020202020204" pitchFamily="34" charset="0"/>
            </a:endParaRPr>
          </a:p>
          <a:p>
            <a:pPr lvl="2"/>
            <a:endParaRPr lang="en-US" altLang="fr-FR" sz="1705" b="1" dirty="0"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965926" y="1902195"/>
            <a:ext cx="3162321" cy="371867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86606" tIns="43302" rIns="86606" bIns="43302" numCol="1" rtlCol="0" anchor="t" anchorCtr="0" compatLnSpc="1">
            <a:prstTxWarp prst="textNoShape">
              <a:avLst/>
            </a:prstTxWarp>
            <a:normAutofit/>
          </a:bodyPr>
          <a:lstStyle>
            <a:lvl1pPr marL="366713" indent="-366713" algn="l" defTabSz="979488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95338" indent="-304800" algn="l" defTabSz="979488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23963" indent="-244475" algn="l" defTabSz="979488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12913" indent="-244475" algn="l" defTabSz="979488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03450" indent="-244475" algn="l" defTabSz="979488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94142" indent="-244922" algn="l" defTabSz="97968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83987" indent="-244922" algn="l" defTabSz="97968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73831" indent="-244922" algn="l" defTabSz="97968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63675" indent="-244922" algn="l" defTabSz="97968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92638" lvl="1" indent="-360959">
              <a:buFont typeface="Arial" charset="0"/>
              <a:buNone/>
            </a:pPr>
            <a:endParaRPr lang="en-US" altLang="fr-FR" sz="1516" dirty="0"/>
          </a:p>
          <a:p>
            <a:pPr marL="451199" indent="-451199"/>
            <a:r>
              <a:rPr lang="en-US" altLang="fr-FR" sz="1400" b="1" dirty="0"/>
              <a:t>Title</a:t>
            </a:r>
          </a:p>
          <a:p>
            <a:pPr marL="451199" indent="-451199"/>
            <a:r>
              <a:rPr lang="en-US" altLang="fr-FR" sz="1400" b="1" dirty="0"/>
              <a:t>Text</a:t>
            </a:r>
          </a:p>
          <a:p>
            <a:pPr marL="451199" indent="-451199"/>
            <a:r>
              <a:rPr lang="en-US" altLang="fr-FR" sz="1400" b="1" dirty="0"/>
              <a:t>Date</a:t>
            </a:r>
          </a:p>
          <a:p>
            <a:pPr marL="451199" indent="-451199"/>
            <a:r>
              <a:rPr lang="en-US" altLang="fr-FR" sz="1400" b="1" dirty="0">
                <a:solidFill>
                  <a:schemeClr val="folHlink"/>
                </a:solidFill>
              </a:rPr>
              <a:t>Attributes</a:t>
            </a:r>
          </a:p>
          <a:p>
            <a:pPr marL="992638" lvl="1" indent="-360959"/>
            <a:r>
              <a:rPr lang="en-US" altLang="fr-FR" sz="1400" b="1" dirty="0"/>
              <a:t>Boolean</a:t>
            </a:r>
          </a:p>
          <a:p>
            <a:pPr marL="992638" lvl="1" indent="-360959"/>
            <a:r>
              <a:rPr lang="en-US" altLang="fr-FR" sz="1400" b="1" dirty="0" err="1"/>
              <a:t>Multivalue</a:t>
            </a:r>
            <a:endParaRPr lang="en-US" altLang="fr-FR" sz="1400" b="1" dirty="0"/>
          </a:p>
          <a:p>
            <a:pPr marL="992638" lvl="1" indent="-360959"/>
            <a:r>
              <a:rPr lang="en-US" altLang="fr-FR" sz="1400" b="1" dirty="0"/>
              <a:t>Parametric</a:t>
            </a:r>
          </a:p>
          <a:p>
            <a:pPr marL="451199" indent="-451199"/>
            <a:r>
              <a:rPr lang="en-US" altLang="fr-FR" sz="1400" b="1" dirty="0">
                <a:solidFill>
                  <a:schemeClr val="folHlink"/>
                </a:solidFill>
              </a:rPr>
              <a:t>Links</a:t>
            </a:r>
          </a:p>
          <a:p>
            <a:pPr marL="992638" lvl="1" indent="-360959"/>
            <a:r>
              <a:rPr lang="en-US" altLang="fr-FR" sz="1400" b="1" dirty="0"/>
              <a:t>Hyperlinks</a:t>
            </a:r>
          </a:p>
          <a:p>
            <a:pPr marL="992638" lvl="1" indent="-360959"/>
            <a:r>
              <a:rPr lang="en-US" altLang="fr-FR" sz="1400" b="1" dirty="0"/>
              <a:t>Local File</a:t>
            </a:r>
          </a:p>
          <a:p>
            <a:pPr marL="992638" lvl="1" indent="-360959"/>
            <a:r>
              <a:rPr lang="en-US" altLang="fr-FR" sz="1400" b="1" dirty="0"/>
              <a:t>(Filtered) Link to Panel </a:t>
            </a:r>
          </a:p>
          <a:p>
            <a:pPr marL="992638" lvl="1" indent="-360959"/>
            <a:r>
              <a:rPr lang="en-US" altLang="fr-FR" sz="1400" b="1" dirty="0"/>
              <a:t>Back Annotation</a:t>
            </a:r>
          </a:p>
          <a:p>
            <a:pPr marL="992638" lvl="1" indent="-360959"/>
            <a:r>
              <a:rPr lang="en-US" altLang="fr-FR" sz="1400" b="1" dirty="0"/>
              <a:t>Image</a:t>
            </a:r>
          </a:p>
          <a:p>
            <a:pPr marL="451199" indent="-451199">
              <a:buFont typeface="Arial" charset="0"/>
              <a:buNone/>
            </a:pPr>
            <a:endParaRPr lang="en-US" altLang="fr-FR" sz="1516" dirty="0"/>
          </a:p>
          <a:p>
            <a:pPr marL="451199" indent="-451199"/>
            <a:endParaRPr lang="en-US" altLang="fr-FR" sz="1516" dirty="0"/>
          </a:p>
          <a:p>
            <a:pPr marL="451199" indent="-451199">
              <a:buFont typeface="Arial" charset="0"/>
              <a:buNone/>
            </a:pPr>
            <a:endParaRPr lang="en-US" altLang="fr-FR" sz="1516" dirty="0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5037893" y="1849412"/>
            <a:ext cx="3016895" cy="405384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86606" tIns="43302" rIns="86606" bIns="43302"/>
          <a:lstStyle>
            <a:lvl1pPr marL="476250" indent="-476250" defTabSz="979488">
              <a:spcBef>
                <a:spcPct val="20000"/>
              </a:spcBef>
              <a:buFont typeface="Arial" panose="020B0604020202020204" pitchFamily="34" charset="0"/>
              <a:buChar char="•"/>
              <a:defRPr sz="2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1047750" indent="-381000" defTabSz="979488">
              <a:spcBef>
                <a:spcPct val="20000"/>
              </a:spcBef>
              <a:buFont typeface="Arial" panose="020B0604020202020204" pitchFamily="34" charset="0"/>
              <a:buChar char="–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79488">
              <a:spcBef>
                <a:spcPct val="2000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79488">
              <a:spcBef>
                <a:spcPct val="20000"/>
              </a:spcBef>
              <a:buFont typeface="Arial" panose="020B0604020202020204" pitchFamily="34" charset="0"/>
              <a:buChar char="–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79488">
              <a:spcBef>
                <a:spcPct val="20000"/>
              </a:spcBef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794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794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794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794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US" altLang="fr-FR" sz="1516" dirty="0">
              <a:solidFill>
                <a:srgbClr val="777777"/>
              </a:solidFill>
              <a:cs typeface="Arial" panose="020B0604020202020204" pitchFamily="34" charset="0"/>
            </a:endParaRPr>
          </a:p>
          <a:p>
            <a:pPr eaLnBrk="1" hangingPunct="1"/>
            <a:r>
              <a:rPr lang="en-US" altLang="fr-FR" sz="1400" b="1" dirty="0">
                <a:solidFill>
                  <a:schemeClr val="folHlink"/>
                </a:solidFill>
                <a:cs typeface="Arial" panose="020B0604020202020204" pitchFamily="34" charset="0"/>
              </a:rPr>
              <a:t>Process Information</a:t>
            </a:r>
          </a:p>
          <a:p>
            <a:pPr lvl="1" eaLnBrk="1" hangingPunct="1"/>
            <a:r>
              <a:rPr lang="en-US" altLang="fr-FR" sz="1400" b="1" dirty="0" err="1">
                <a:cs typeface="Arial" panose="020B0604020202020204" pitchFamily="34" charset="0"/>
              </a:rPr>
              <a:t>Geometry_nm</a:t>
            </a:r>
            <a:endParaRPr lang="en-US" altLang="fr-FR" sz="1400" b="1" dirty="0">
              <a:cs typeface="Arial" panose="020B0604020202020204" pitchFamily="34" charset="0"/>
            </a:endParaRPr>
          </a:p>
          <a:p>
            <a:pPr lvl="1" eaLnBrk="1" hangingPunct="1"/>
            <a:r>
              <a:rPr lang="en-US" altLang="fr-FR" sz="1400" b="1" dirty="0">
                <a:cs typeface="Arial" panose="020B0604020202020204" pitchFamily="34" charset="0"/>
              </a:rPr>
              <a:t>Foundry</a:t>
            </a:r>
          </a:p>
          <a:p>
            <a:pPr lvl="1" eaLnBrk="1" hangingPunct="1"/>
            <a:r>
              <a:rPr lang="en-US" altLang="fr-FR" sz="1400" b="1" dirty="0">
                <a:cs typeface="Arial" panose="020B0604020202020204" pitchFamily="34" charset="0"/>
              </a:rPr>
              <a:t>Pre-Silicon</a:t>
            </a:r>
          </a:p>
          <a:p>
            <a:pPr lvl="1" eaLnBrk="1" hangingPunct="1"/>
            <a:r>
              <a:rPr lang="en-US" altLang="fr-FR" sz="1400" b="1" dirty="0">
                <a:cs typeface="Arial" panose="020B0604020202020204" pitchFamily="34" charset="0"/>
              </a:rPr>
              <a:t>Silicon-Proven</a:t>
            </a:r>
          </a:p>
          <a:p>
            <a:pPr lvl="1" eaLnBrk="1" hangingPunct="1"/>
            <a:r>
              <a:rPr lang="en-US" altLang="fr-FR" sz="1400" b="1" dirty="0">
                <a:cs typeface="Arial" panose="020B0604020202020204" pitchFamily="34" charset="0"/>
              </a:rPr>
              <a:t>Implemented in Production Designs</a:t>
            </a:r>
            <a:endParaRPr lang="en-US" altLang="fr-FR" sz="1400" b="1" dirty="0">
              <a:solidFill>
                <a:srgbClr val="777777"/>
              </a:solidFill>
              <a:cs typeface="Arial" panose="020B0604020202020204" pitchFamily="34" charset="0"/>
            </a:endParaRPr>
          </a:p>
          <a:p>
            <a:pPr eaLnBrk="1" hangingPunct="1"/>
            <a:r>
              <a:rPr lang="en-US" altLang="fr-FR" sz="1400" b="1" dirty="0">
                <a:solidFill>
                  <a:schemeClr val="folHlink"/>
                </a:solidFill>
                <a:cs typeface="Arial" panose="020B0604020202020204" pitchFamily="34" charset="0"/>
              </a:rPr>
              <a:t>Hierarchy</a:t>
            </a:r>
          </a:p>
          <a:p>
            <a:pPr lvl="1" eaLnBrk="1" hangingPunct="1"/>
            <a:r>
              <a:rPr lang="en-US" altLang="fr-FR" sz="1400" b="1" dirty="0">
                <a:cs typeface="Arial" panose="020B0604020202020204" pitchFamily="34" charset="0"/>
              </a:rPr>
              <a:t>Embedded in</a:t>
            </a:r>
          </a:p>
          <a:p>
            <a:pPr lvl="1" eaLnBrk="1" hangingPunct="1"/>
            <a:r>
              <a:rPr lang="en-US" altLang="fr-FR" sz="1400" b="1" dirty="0">
                <a:cs typeface="Arial" panose="020B0604020202020204" pitchFamily="34" charset="0"/>
              </a:rPr>
              <a:t>Embedded IP</a:t>
            </a:r>
          </a:p>
          <a:p>
            <a:pPr lvl="1" eaLnBrk="1" hangingPunct="1"/>
            <a:r>
              <a:rPr lang="en-US" altLang="fr-FR" sz="1400" b="1" dirty="0">
                <a:cs typeface="Arial" panose="020B0604020202020204" pitchFamily="34" charset="0"/>
              </a:rPr>
              <a:t>Add-ons</a:t>
            </a:r>
          </a:p>
          <a:p>
            <a:pPr lvl="1" eaLnBrk="1" hangingPunct="1"/>
            <a:r>
              <a:rPr lang="en-US" altLang="fr-FR" sz="1400" b="1" dirty="0">
                <a:cs typeface="Arial" panose="020B0604020202020204" pitchFamily="34" charset="0"/>
              </a:rPr>
              <a:t>Where Used( project)</a:t>
            </a:r>
          </a:p>
          <a:p>
            <a:pPr lvl="1" eaLnBrk="1" hangingPunct="1">
              <a:buFont typeface="Arial" panose="020B0604020202020204" pitchFamily="34" charset="0"/>
              <a:buNone/>
            </a:pPr>
            <a:endParaRPr lang="en-US" altLang="fr-FR" sz="1400" b="1" dirty="0">
              <a:cs typeface="Arial" panose="020B0604020202020204" pitchFamily="34" charset="0"/>
            </a:endParaRPr>
          </a:p>
          <a:p>
            <a:pPr eaLnBrk="1" hangingPunct="1"/>
            <a:r>
              <a:rPr lang="en-US" altLang="fr-FR" sz="1400" b="1" dirty="0">
                <a:solidFill>
                  <a:schemeClr val="folHlink"/>
                </a:solidFill>
                <a:cs typeface="Arial" panose="020B0604020202020204" pitchFamily="34" charset="0"/>
              </a:rPr>
              <a:t>File Management</a:t>
            </a:r>
            <a:endParaRPr lang="en-US" altLang="fr-FR" sz="1400" b="1" dirty="0">
              <a:cs typeface="Arial" panose="020B0604020202020204" pitchFamily="34" charset="0"/>
            </a:endParaRP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altLang="fr-FR" sz="1400" b="1" dirty="0">
                <a:cs typeface="Arial" panose="020B0604020202020204" pitchFamily="34" charset="0"/>
              </a:rPr>
              <a:t>IP  Location Path</a:t>
            </a:r>
            <a:endParaRPr lang="en-US" altLang="fr-FR" sz="1516" dirty="0">
              <a:cs typeface="Arial" panose="020B0604020202020204" pitchFamily="34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fr-FR" sz="1516" dirty="0">
              <a:cs typeface="Arial" panose="020B0604020202020204" pitchFamily="34" charset="0"/>
            </a:endParaRPr>
          </a:p>
          <a:p>
            <a:pPr eaLnBrk="1" hangingPunct="1"/>
            <a:endParaRPr lang="en-US" altLang="fr-FR" sz="1516" dirty="0">
              <a:cs typeface="Arial" panose="020B0604020202020204" pitchFamily="34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fr-FR" sz="1516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15215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Format Type and Access Control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  <a:p>
            <a:endParaRPr lang="fr-FR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9700" y="1246909"/>
            <a:ext cx="7460944" cy="436807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7653" y="2309077"/>
            <a:ext cx="2876550" cy="3185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17186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378053" y="962026"/>
            <a:ext cx="7096423" cy="5222875"/>
          </a:xfrm>
        </p:spPr>
        <p:txBody>
          <a:bodyPr vert="horz" lIns="86611" tIns="43305" rIns="86611" bIns="43305" rtlCol="0">
            <a:normAutofit lnSpcReduction="10000"/>
          </a:bodyPr>
          <a:lstStyle/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fr-FR" sz="1705" dirty="0"/>
              <a:t>  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fr-FR" sz="1705" b="1" dirty="0"/>
              <a:t>   </a:t>
            </a:r>
            <a:r>
              <a:rPr lang="en-US" altLang="fr-FR" sz="1895" b="1" dirty="0"/>
              <a:t>Modular engine: Extensible Toolbox of Java commands grouped into Roles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endParaRPr lang="en-US" altLang="fr-FR" sz="1895" b="1" dirty="0"/>
          </a:p>
          <a:p>
            <a:pPr eaLnBrk="1" hangingPunct="1">
              <a:lnSpc>
                <a:spcPct val="80000"/>
              </a:lnSpc>
            </a:pPr>
            <a:r>
              <a:rPr lang="en-US" altLang="fr-FR" sz="1705" b="1" dirty="0"/>
              <a:t>Admin configures the site</a:t>
            </a:r>
          </a:p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endParaRPr lang="en-US" altLang="fr-FR" sz="1705" b="1" dirty="0"/>
          </a:p>
          <a:p>
            <a:pPr lvl="1" eaLnBrk="1" hangingPunct="1">
              <a:lnSpc>
                <a:spcPct val="80000"/>
              </a:lnSpc>
            </a:pPr>
            <a:r>
              <a:rPr lang="en-US" altLang="fr-FR" sz="1705" b="1" dirty="0"/>
              <a:t>Bridge to authentication system (LDAP, Active Directory)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fr-FR" sz="1705" b="1" dirty="0"/>
              <a:t>Access management and Access rights: One shot or permanent to user or groups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fr-FR" sz="1705" b="1" dirty="0"/>
              <a:t>Tracking… Mail and Alert Engine… Broadcast… Community forum (Private, Public)</a:t>
            </a:r>
          </a:p>
          <a:p>
            <a:pPr lvl="1" eaLnBrk="1" hangingPunct="1">
              <a:lnSpc>
                <a:spcPct val="80000"/>
              </a:lnSpc>
            </a:pPr>
            <a:endParaRPr lang="en-US" altLang="fr-FR" sz="1705" b="1" dirty="0"/>
          </a:p>
          <a:p>
            <a:pPr eaLnBrk="1" hangingPunct="1">
              <a:lnSpc>
                <a:spcPct val="80000"/>
              </a:lnSpc>
            </a:pPr>
            <a:r>
              <a:rPr lang="en-US" altLang="fr-FR" sz="1705" b="1" dirty="0"/>
              <a:t>Catalog architect </a:t>
            </a:r>
          </a:p>
          <a:p>
            <a:pPr eaLnBrk="1" hangingPunct="1">
              <a:lnSpc>
                <a:spcPct val="80000"/>
              </a:lnSpc>
            </a:pPr>
            <a:endParaRPr lang="en-US" altLang="fr-FR" sz="1705" b="1" dirty="0"/>
          </a:p>
          <a:p>
            <a:pPr lvl="1" eaLnBrk="1" hangingPunct="1">
              <a:lnSpc>
                <a:spcPct val="80000"/>
              </a:lnSpc>
            </a:pPr>
            <a:r>
              <a:rPr lang="en-US" altLang="fr-FR" sz="1705" b="1" dirty="0"/>
              <a:t>Catalog creation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fr-FR" sz="1705" b="1" dirty="0"/>
              <a:t>Life cycle support</a:t>
            </a:r>
          </a:p>
          <a:p>
            <a:pPr lvl="1" eaLnBrk="1" hangingPunct="1">
              <a:lnSpc>
                <a:spcPct val="80000"/>
              </a:lnSpc>
            </a:pPr>
            <a:endParaRPr lang="en-US" altLang="fr-FR" sz="1705" b="1" dirty="0"/>
          </a:p>
          <a:p>
            <a:pPr eaLnBrk="1" hangingPunct="1">
              <a:lnSpc>
                <a:spcPct val="80000"/>
              </a:lnSpc>
            </a:pPr>
            <a:r>
              <a:rPr lang="en-US" altLang="fr-FR" sz="1705" b="1" dirty="0"/>
              <a:t>Uploader (Excel fully compatible) </a:t>
            </a:r>
          </a:p>
          <a:p>
            <a:pPr eaLnBrk="1" hangingPunct="1">
              <a:lnSpc>
                <a:spcPct val="80000"/>
              </a:lnSpc>
            </a:pPr>
            <a:endParaRPr lang="en-US" altLang="fr-FR" sz="1705" b="1" dirty="0"/>
          </a:p>
          <a:p>
            <a:pPr lvl="1" eaLnBrk="1" hangingPunct="1">
              <a:lnSpc>
                <a:spcPct val="80000"/>
              </a:lnSpc>
            </a:pPr>
            <a:r>
              <a:rPr lang="en-US" altLang="fr-FR" sz="1705" b="1" dirty="0"/>
              <a:t>Massive data import Excel upload /Update in one  click)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fr-FR" sz="1705" b="1" dirty="0"/>
              <a:t>Import/Export over firewall with Filtered data </a:t>
            </a:r>
          </a:p>
        </p:txBody>
      </p:sp>
      <p:sp>
        <p:nvSpPr>
          <p:cNvPr id="13314" name="Espace réservé du numéro de diapositive 2"/>
          <p:cNvSpPr>
            <a:spLocks noGrp="1"/>
          </p:cNvSpPr>
          <p:nvPr>
            <p:ph type="sldNum" sz="quarter" idx="4294967295"/>
          </p:nvPr>
        </p:nvSpPr>
        <p:spPr>
          <a:xfrm>
            <a:off x="7886700" y="6356351"/>
            <a:ext cx="2400300" cy="365125"/>
          </a:xfrm>
          <a:prstGeom prst="rect">
            <a:avLst/>
          </a:prstGeom>
          <a:noFill/>
        </p:spPr>
        <p:txBody>
          <a:bodyPr/>
          <a:lstStyle>
            <a:lvl1pPr defTabSz="927967">
              <a:spcBef>
                <a:spcPct val="20000"/>
              </a:spcBef>
              <a:buFont typeface="Arial" panose="020B0604020202020204" pitchFamily="34" charset="0"/>
              <a:buChar char="•"/>
              <a:defRPr sz="2463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03871" indent="-270720" defTabSz="927967">
              <a:spcBef>
                <a:spcPct val="20000"/>
              </a:spcBef>
              <a:buFont typeface="Arial" panose="020B0604020202020204" pitchFamily="34" charset="0"/>
              <a:buChar char="–"/>
              <a:defRPr sz="199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082878" indent="-216576" defTabSz="927967">
              <a:spcBef>
                <a:spcPct val="20000"/>
              </a:spcBef>
              <a:buFont typeface="Arial" panose="020B0604020202020204" pitchFamily="34" charset="0"/>
              <a:buChar char="•"/>
              <a:defRPr sz="199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16029" indent="-216576" defTabSz="927967">
              <a:spcBef>
                <a:spcPct val="20000"/>
              </a:spcBef>
              <a:buFont typeface="Arial" panose="020B0604020202020204" pitchFamily="34" charset="0"/>
              <a:buChar char="–"/>
              <a:defRPr sz="199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949181" indent="-216576" defTabSz="927967">
              <a:spcBef>
                <a:spcPct val="20000"/>
              </a:spcBef>
              <a:buFont typeface="Arial" panose="020B0604020202020204" pitchFamily="34" charset="0"/>
              <a:buChar char="»"/>
              <a:defRPr sz="199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382332" indent="-216576" defTabSz="927967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9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815483" indent="-216576" defTabSz="927967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9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248635" indent="-216576" defTabSz="927967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9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681786" indent="-216576" defTabSz="927967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9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D361449-07F2-45AE-8DBA-42188F285B33}" type="slidenum">
              <a:rPr lang="fr-FR" altLang="fr-FR" sz="1421">
                <a:solidFill>
                  <a:schemeClr val="bg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fr-FR" altLang="fr-FR" sz="142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3316" name="Rectangle 2"/>
          <p:cNvSpPr>
            <a:spLocks noChangeArrowheads="1"/>
          </p:cNvSpPr>
          <p:nvPr/>
        </p:nvSpPr>
        <p:spPr bwMode="auto">
          <a:xfrm>
            <a:off x="1580273" y="22559"/>
            <a:ext cx="6466598" cy="697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440" tIns="46719" rIns="93440" bIns="46719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fr-FR" sz="2274" b="1" dirty="0">
                <a:cs typeface="Arial" panose="020B0604020202020204" pitchFamily="34" charset="0"/>
              </a:rPr>
              <a:t>Required :Comprehensive Publishing Platform </a:t>
            </a:r>
          </a:p>
        </p:txBody>
      </p:sp>
      <p:cxnSp>
        <p:nvCxnSpPr>
          <p:cNvPr id="6" name="Connecteur droit 5"/>
          <p:cNvCxnSpPr/>
          <p:nvPr/>
        </p:nvCxnSpPr>
        <p:spPr bwMode="auto">
          <a:xfrm>
            <a:off x="1661487" y="757989"/>
            <a:ext cx="6527507" cy="0"/>
          </a:xfrm>
          <a:prstGeom prst="line">
            <a:avLst/>
          </a:prstGeom>
          <a:ln>
            <a:headEnd type="none" w="med" len="med"/>
            <a:tailEnd type="none" w="med" len="med"/>
          </a:ln>
          <a:effectLst/>
          <a:ex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1545264"/>
      </p:ext>
    </p:extLst>
  </p:cSld>
  <p:clrMapOvr>
    <a:masterClrMapping/>
  </p:clrMapOvr>
  <p:transition advTm="300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Application </a:t>
            </a:r>
            <a:r>
              <a:rPr lang="fr-FR" b="1" dirty="0" err="1"/>
              <a:t>Example</a:t>
            </a:r>
            <a:r>
              <a:rPr lang="fr-FR" b="1" dirty="0"/>
              <a:t>  </a:t>
            </a:r>
            <a:br>
              <a:rPr lang="fr-FR" b="1" dirty="0"/>
            </a:br>
            <a:r>
              <a:rPr lang="fr-FR" b="1" dirty="0"/>
              <a:t>D&amp;R Partner IP </a:t>
            </a:r>
            <a:r>
              <a:rPr lang="fr-FR" b="1" dirty="0" err="1"/>
              <a:t>Private</a:t>
            </a:r>
            <a:r>
              <a:rPr lang="fr-FR" b="1" dirty="0"/>
              <a:t> </a:t>
            </a:r>
            <a:r>
              <a:rPr lang="fr-FR" b="1" dirty="0" err="1"/>
              <a:t>Catalog</a:t>
            </a:r>
            <a:r>
              <a:rPr lang="fr-FR" b="1" dirty="0"/>
              <a:t> 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For all D&amp;R  partner </a:t>
            </a:r>
          </a:p>
          <a:p>
            <a:endParaRPr lang="en-US" b="1" dirty="0"/>
          </a:p>
          <a:p>
            <a:pPr lvl="1"/>
            <a:r>
              <a:rPr lang="en-US" b="1" dirty="0"/>
              <a:t>Hold a private catalog as Entry to D&amp;R portal </a:t>
            </a:r>
          </a:p>
          <a:p>
            <a:pPr lvl="1"/>
            <a:endParaRPr lang="en-US" b="1" dirty="0"/>
          </a:p>
          <a:p>
            <a:r>
              <a:rPr lang="en-US" b="1" dirty="0"/>
              <a:t>Objectives </a:t>
            </a:r>
          </a:p>
          <a:p>
            <a:pPr marL="0" indent="0">
              <a:buNone/>
            </a:pPr>
            <a:endParaRPr lang="en-US" b="1" dirty="0"/>
          </a:p>
          <a:p>
            <a:pPr lvl="1"/>
            <a:r>
              <a:rPr lang="en-US" b="1" dirty="0"/>
              <a:t>Control what is published  on D&amp;R public websites </a:t>
            </a:r>
          </a:p>
          <a:p>
            <a:pPr lvl="1"/>
            <a:r>
              <a:rPr lang="en-US" b="1" dirty="0"/>
              <a:t>Propagate to other sites </a:t>
            </a:r>
          </a:p>
          <a:p>
            <a:pPr lvl="1"/>
            <a:r>
              <a:rPr lang="en-US" b="1" dirty="0"/>
              <a:t>Basic publishing   techniques </a:t>
            </a:r>
          </a:p>
          <a:p>
            <a:pPr lvl="2"/>
            <a:r>
              <a:rPr lang="en-US" b="1" dirty="0"/>
              <a:t>User friendly data entry and  update</a:t>
            </a:r>
          </a:p>
          <a:p>
            <a:pPr lvl="2"/>
            <a:r>
              <a:rPr lang="en-US" b="1" dirty="0"/>
              <a:t>Unicity of  Part Number </a:t>
            </a:r>
          </a:p>
          <a:p>
            <a:pPr lvl="2"/>
            <a:r>
              <a:rPr lang="en-US" b="1" dirty="0"/>
              <a:t>Filtered export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12262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14350" y="275223"/>
            <a:ext cx="8297141" cy="786959"/>
          </a:xfrm>
        </p:spPr>
        <p:txBody>
          <a:bodyPr/>
          <a:lstStyle/>
          <a:p>
            <a:r>
              <a:rPr lang="fr-FR" dirty="0" err="1"/>
              <a:t>Private</a:t>
            </a:r>
            <a:r>
              <a:rPr lang="fr-FR" dirty="0"/>
              <a:t> </a:t>
            </a:r>
            <a:r>
              <a:rPr lang="fr-FR" dirty="0" err="1"/>
              <a:t>Catalog</a:t>
            </a:r>
            <a:r>
              <a:rPr lang="fr-FR" dirty="0"/>
              <a:t> </a:t>
            </a: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9758" y="2032276"/>
            <a:ext cx="4932218" cy="3988977"/>
          </a:xfrm>
          <a:prstGeom prst="rect">
            <a:avLst/>
          </a:prstGeom>
        </p:spPr>
      </p:pic>
      <p:sp>
        <p:nvSpPr>
          <p:cNvPr id="9" name="Espace réservé du contenu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 err="1"/>
              <a:t>Friendly</a:t>
            </a:r>
            <a:r>
              <a:rPr lang="fr-FR" b="1" dirty="0"/>
              <a:t> Update </a:t>
            </a:r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99661" y="2613896"/>
            <a:ext cx="5053575" cy="3642480"/>
          </a:xfrm>
          <a:prstGeom prst="rect">
            <a:avLst/>
          </a:prstGeom>
        </p:spPr>
      </p:pic>
      <p:cxnSp>
        <p:nvCxnSpPr>
          <p:cNvPr id="4" name="Connecteur droit avec flèche 3"/>
          <p:cNvCxnSpPr/>
          <p:nvPr/>
        </p:nvCxnSpPr>
        <p:spPr>
          <a:xfrm>
            <a:off x="5107709" y="2272145"/>
            <a:ext cx="1468582" cy="288000"/>
          </a:xfrm>
          <a:prstGeom prst="straightConnector1">
            <a:avLst/>
          </a:prstGeom>
          <a:ln w="47625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074093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eme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eme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C00000"/>
        </a:solidFill>
        <a:ln w="28575" cap="flat" cmpd="sng" algn="ctr">
          <a:noFill/>
          <a:prstDash val="solid"/>
          <a:round/>
          <a:headEnd type="none" w="sm" len="sm"/>
          <a:tailEnd type="triangle" w="sm" len="sm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1" i="0" u="sng" strike="noStrike" kern="0" cap="none" spc="0" normalizeH="0" baseline="0" noProof="0" smtClean="0">
            <a:ln>
              <a:noFill/>
            </a:ln>
            <a:solidFill>
              <a:srgbClr val="000000"/>
            </a:solidFill>
            <a:effectLst/>
            <a:uLnTx/>
            <a:uFillTx/>
            <a:latin typeface="Arial" charset="0"/>
            <a:ea typeface="宋体" pitchFamily="2" charset="-122"/>
          </a:defRPr>
        </a:defPPr>
      </a:lstStyle>
    </a:spDef>
  </a:objectDefaults>
  <a:extraClrSchemeLst/>
</a:theme>
</file>

<file path=ppt/theme/theme5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Thème1</Template>
  <TotalTime>231</TotalTime>
  <Words>677</Words>
  <Application>Microsoft Office PowerPoint</Application>
  <PresentationFormat>Diapositives 35 mm</PresentationFormat>
  <Paragraphs>169</Paragraphs>
  <Slides>16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4</vt:i4>
      </vt:variant>
      <vt:variant>
        <vt:lpstr>Titres des diapositives</vt:lpstr>
      </vt:variant>
      <vt:variant>
        <vt:i4>16</vt:i4>
      </vt:variant>
    </vt:vector>
  </HeadingPairs>
  <TitlesOfParts>
    <vt:vector size="25" baseType="lpstr">
      <vt:lpstr>SimSun</vt:lpstr>
      <vt:lpstr>SimSun</vt:lpstr>
      <vt:lpstr>Arial</vt:lpstr>
      <vt:lpstr>Calibri</vt:lpstr>
      <vt:lpstr>Times New Roman</vt:lpstr>
      <vt:lpstr>Thème1</vt:lpstr>
      <vt:lpstr>Theme3</vt:lpstr>
      <vt:lpstr>Custom Design</vt:lpstr>
      <vt:lpstr>Theme2</vt:lpstr>
      <vt:lpstr>IP Publishing  From IP Data Base  to IP list to IP catalog</vt:lpstr>
      <vt:lpstr>Why is it mandatory? Many facets</vt:lpstr>
      <vt:lpstr>D&amp;R IP Management  Platform  IPMS tm</vt:lpstr>
      <vt:lpstr>IP Product Catalog</vt:lpstr>
      <vt:lpstr>Description Format</vt:lpstr>
      <vt:lpstr>Format Type and Access Control </vt:lpstr>
      <vt:lpstr>Présentation PowerPoint</vt:lpstr>
      <vt:lpstr>Application Example   D&amp;R Partner IP Private Catalog </vt:lpstr>
      <vt:lpstr>Private Catalog </vt:lpstr>
      <vt:lpstr>Working Session </vt:lpstr>
      <vt:lpstr>Update  Session and Update Request </vt:lpstr>
      <vt:lpstr>Filtered Export</vt:lpstr>
      <vt:lpstr>Catalog Extension IP Centric “Management panel”   </vt:lpstr>
      <vt:lpstr>Panel or Dashboard Creation</vt:lpstr>
      <vt:lpstr>Présentation PowerPoint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IP Publishing</dc:title>
  <dc:creator>User</dc:creator>
  <cp:lastModifiedBy>D&amp;R</cp:lastModifiedBy>
  <cp:revision>118</cp:revision>
  <dcterms:created xsi:type="dcterms:W3CDTF">2016-08-11T14:07:39Z</dcterms:created>
  <dcterms:modified xsi:type="dcterms:W3CDTF">2016-09-01T22:49:52Z</dcterms:modified>
</cp:coreProperties>
</file>